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4"/>
  </p:notesMasterIdLst>
  <p:sldIdLst>
    <p:sldId id="256" r:id="rId3"/>
    <p:sldId id="269" r:id="rId4"/>
    <p:sldId id="257"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5" r:id="rId20"/>
    <p:sldId id="326" r:id="rId21"/>
    <p:sldId id="327" r:id="rId22"/>
    <p:sldId id="261" r:id="rId23"/>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7F59C"/>
    <a:srgbClr val="D7F2F9"/>
    <a:srgbClr val="F5F523"/>
    <a:srgbClr val="F3FF7D"/>
    <a:srgbClr val="DFD22F"/>
    <a:srgbClr val="CDFFD7"/>
    <a:srgbClr val="E0FDDF"/>
    <a:srgbClr val="F5911F"/>
    <a:srgbClr val="F4921A"/>
    <a:srgbClr val="DEF4F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6" autoAdjust="0"/>
    <p:restoredTop sz="85444" autoAdjust="0"/>
  </p:normalViewPr>
  <p:slideViewPr>
    <p:cSldViewPr>
      <p:cViewPr>
        <p:scale>
          <a:sx n="80" d="100"/>
          <a:sy n="80" d="100"/>
        </p:scale>
        <p:origin x="-1416"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4E876-9557-444A-8128-CB978421811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48C433D-E908-4EB0-82BD-8D3A9674DE53}">
      <dgm:prSet phldrT="[Text]"/>
      <dgm:spPr>
        <a:solidFill>
          <a:srgbClr val="FF0000"/>
        </a:solidFill>
      </dgm:spPr>
      <dgm:t>
        <a:bodyPr/>
        <a:lstStyle/>
        <a:p>
          <a:r>
            <a:rPr lang="en-US" dirty="0" smtClean="0"/>
            <a:t>Testing/Safety</a:t>
          </a:r>
          <a:endParaRPr lang="en-US" dirty="0"/>
        </a:p>
      </dgm:t>
    </dgm:pt>
    <dgm:pt modelId="{FBAAE566-E778-49C4-B114-00556893E5AE}" type="parTrans" cxnId="{9810D8A8-316D-455D-8C55-ABF706669C9C}">
      <dgm:prSet/>
      <dgm:spPr/>
      <dgm:t>
        <a:bodyPr/>
        <a:lstStyle/>
        <a:p>
          <a:endParaRPr lang="en-US"/>
        </a:p>
      </dgm:t>
    </dgm:pt>
    <dgm:pt modelId="{2EA6B555-6B93-422D-8EC2-9142F6B4B103}" type="sibTrans" cxnId="{9810D8A8-316D-455D-8C55-ABF706669C9C}">
      <dgm:prSet/>
      <dgm:spPr/>
      <dgm:t>
        <a:bodyPr/>
        <a:lstStyle/>
        <a:p>
          <a:endParaRPr lang="en-US"/>
        </a:p>
      </dgm:t>
    </dgm:pt>
    <dgm:pt modelId="{D59D7E07-E774-4080-8A39-47BBD611524F}">
      <dgm:prSet phldrT="[Text]"/>
      <dgm:spPr>
        <a:solidFill>
          <a:srgbClr val="FFFF00"/>
        </a:solidFill>
      </dgm:spPr>
      <dgm:t>
        <a:bodyPr/>
        <a:lstStyle/>
        <a:p>
          <a:r>
            <a:rPr lang="en-US" dirty="0" smtClean="0">
              <a:solidFill>
                <a:sysClr val="windowText" lastClr="000000"/>
              </a:solidFill>
            </a:rPr>
            <a:t>Electrical</a:t>
          </a:r>
          <a:endParaRPr lang="en-US" dirty="0">
            <a:solidFill>
              <a:sysClr val="windowText" lastClr="000000"/>
            </a:solidFill>
          </a:endParaRPr>
        </a:p>
      </dgm:t>
    </dgm:pt>
    <dgm:pt modelId="{20F7513B-C9F5-4A1D-AA6F-75E35C44C5EE}" type="parTrans" cxnId="{DF006E28-48F4-4ABB-BF7F-56E4C43B79B3}">
      <dgm:prSet/>
      <dgm:spPr/>
      <dgm:t>
        <a:bodyPr/>
        <a:lstStyle/>
        <a:p>
          <a:endParaRPr lang="en-US" dirty="0"/>
        </a:p>
      </dgm:t>
    </dgm:pt>
    <dgm:pt modelId="{357E5873-1FFB-4C14-9AEC-34745EEE3D81}" type="sibTrans" cxnId="{DF006E28-48F4-4ABB-BF7F-56E4C43B79B3}">
      <dgm:prSet/>
      <dgm:spPr/>
      <dgm:t>
        <a:bodyPr/>
        <a:lstStyle/>
        <a:p>
          <a:endParaRPr lang="en-US"/>
        </a:p>
      </dgm:t>
    </dgm:pt>
    <dgm:pt modelId="{E6D6B31D-C545-4D2A-ACCC-A2EE98A8A1DF}">
      <dgm:prSet phldrT="[Text]"/>
      <dgm:spPr>
        <a:solidFill>
          <a:srgbClr val="FFFF00"/>
        </a:solidFill>
      </dgm:spPr>
      <dgm:t>
        <a:bodyPr/>
        <a:lstStyle/>
        <a:p>
          <a:r>
            <a:rPr lang="en-US" dirty="0" smtClean="0">
              <a:solidFill>
                <a:sysClr val="windowText" lastClr="000000"/>
              </a:solidFill>
            </a:rPr>
            <a:t>Over-Volt/ Under-Volt</a:t>
          </a:r>
        </a:p>
      </dgm:t>
    </dgm:pt>
    <dgm:pt modelId="{177BAAAF-0D3C-4B8B-95C4-5832895C355C}" type="parTrans" cxnId="{AB2294AD-6632-4D13-A3D0-F76337356AC2}">
      <dgm:prSet/>
      <dgm:spPr/>
      <dgm:t>
        <a:bodyPr/>
        <a:lstStyle/>
        <a:p>
          <a:endParaRPr lang="en-US" dirty="0"/>
        </a:p>
      </dgm:t>
    </dgm:pt>
    <dgm:pt modelId="{0D77FA26-E2CB-4F2F-B2E9-68520A0DA995}" type="sibTrans" cxnId="{AB2294AD-6632-4D13-A3D0-F76337356AC2}">
      <dgm:prSet/>
      <dgm:spPr/>
      <dgm:t>
        <a:bodyPr/>
        <a:lstStyle/>
        <a:p>
          <a:endParaRPr lang="en-US"/>
        </a:p>
      </dgm:t>
    </dgm:pt>
    <dgm:pt modelId="{FCB550FA-39CA-40D2-94A9-33D3B7CE0911}">
      <dgm:prSet phldrT="[Text]"/>
      <dgm:spPr>
        <a:solidFill>
          <a:srgbClr val="FFFF00"/>
        </a:solidFill>
      </dgm:spPr>
      <dgm:t>
        <a:bodyPr/>
        <a:lstStyle/>
        <a:p>
          <a:r>
            <a:rPr lang="en-US" dirty="0" smtClean="0">
              <a:solidFill>
                <a:sysClr val="windowText" lastClr="000000"/>
              </a:solidFill>
            </a:rPr>
            <a:t>Over-Charge</a:t>
          </a:r>
          <a:endParaRPr lang="en-US" dirty="0">
            <a:solidFill>
              <a:sysClr val="windowText" lastClr="000000"/>
            </a:solidFill>
          </a:endParaRPr>
        </a:p>
      </dgm:t>
    </dgm:pt>
    <dgm:pt modelId="{1C496E0F-734C-40EF-8F35-3C8193F83187}" type="parTrans" cxnId="{AA393013-A6FE-4C8D-B76B-71E0A5D858DB}">
      <dgm:prSet/>
      <dgm:spPr/>
      <dgm:t>
        <a:bodyPr/>
        <a:lstStyle/>
        <a:p>
          <a:endParaRPr lang="en-US" dirty="0"/>
        </a:p>
      </dgm:t>
    </dgm:pt>
    <dgm:pt modelId="{2A438874-3B1B-4599-AF59-910DADA2BE4A}" type="sibTrans" cxnId="{AA393013-A6FE-4C8D-B76B-71E0A5D858DB}">
      <dgm:prSet/>
      <dgm:spPr/>
      <dgm:t>
        <a:bodyPr/>
        <a:lstStyle/>
        <a:p>
          <a:endParaRPr lang="en-US"/>
        </a:p>
      </dgm:t>
    </dgm:pt>
    <dgm:pt modelId="{C96AA58F-0A1F-4458-8537-29465CDB475E}">
      <dgm:prSet phldrT="[Text]"/>
      <dgm:spPr>
        <a:solidFill>
          <a:srgbClr val="00B050"/>
        </a:solidFill>
      </dgm:spPr>
      <dgm:t>
        <a:bodyPr/>
        <a:lstStyle/>
        <a:p>
          <a:r>
            <a:rPr lang="en-US" dirty="0" smtClean="0"/>
            <a:t>Environmental</a:t>
          </a:r>
          <a:endParaRPr lang="en-US" dirty="0"/>
        </a:p>
      </dgm:t>
    </dgm:pt>
    <dgm:pt modelId="{F5F7B2BB-1822-4AEF-A03C-61322E81482D}" type="parTrans" cxnId="{F6E5EC75-A7DE-40F7-BF37-0A03931A5AEE}">
      <dgm:prSet/>
      <dgm:spPr/>
      <dgm:t>
        <a:bodyPr/>
        <a:lstStyle/>
        <a:p>
          <a:endParaRPr lang="en-US" dirty="0"/>
        </a:p>
      </dgm:t>
    </dgm:pt>
    <dgm:pt modelId="{C6F9DDA9-C364-40E4-B04D-A0DEBF806D87}" type="sibTrans" cxnId="{F6E5EC75-A7DE-40F7-BF37-0A03931A5AEE}">
      <dgm:prSet/>
      <dgm:spPr/>
      <dgm:t>
        <a:bodyPr/>
        <a:lstStyle/>
        <a:p>
          <a:endParaRPr lang="en-US"/>
        </a:p>
      </dgm:t>
    </dgm:pt>
    <dgm:pt modelId="{1512FB7D-BEAB-40D2-8233-F70A3E31C7AC}">
      <dgm:prSet phldrT="[Text]"/>
      <dgm:spPr>
        <a:solidFill>
          <a:srgbClr val="00B050"/>
        </a:solidFill>
      </dgm:spPr>
      <dgm:t>
        <a:bodyPr/>
        <a:lstStyle/>
        <a:p>
          <a:r>
            <a:rPr lang="en-US" dirty="0" smtClean="0"/>
            <a:t>Water</a:t>
          </a:r>
          <a:endParaRPr lang="en-US" dirty="0"/>
        </a:p>
      </dgm:t>
    </dgm:pt>
    <dgm:pt modelId="{C21B9C1D-0F53-4DFC-8C77-BEA3185178B0}" type="parTrans" cxnId="{9C4D11D5-03F1-41E6-B27D-66ADF7D82D2A}">
      <dgm:prSet/>
      <dgm:spPr/>
      <dgm:t>
        <a:bodyPr/>
        <a:lstStyle/>
        <a:p>
          <a:endParaRPr lang="en-US" dirty="0"/>
        </a:p>
      </dgm:t>
    </dgm:pt>
    <dgm:pt modelId="{F5BC648B-37C0-4F55-9AA1-12BACAA9AE11}" type="sibTrans" cxnId="{9C4D11D5-03F1-41E6-B27D-66ADF7D82D2A}">
      <dgm:prSet/>
      <dgm:spPr/>
      <dgm:t>
        <a:bodyPr/>
        <a:lstStyle/>
        <a:p>
          <a:endParaRPr lang="en-US"/>
        </a:p>
      </dgm:t>
    </dgm:pt>
    <dgm:pt modelId="{DB64958B-86ED-419C-9269-F51A08B5D926}">
      <dgm:prSet/>
      <dgm:spPr>
        <a:solidFill>
          <a:srgbClr val="00B0F0"/>
        </a:solidFill>
      </dgm:spPr>
      <dgm:t>
        <a:bodyPr/>
        <a:lstStyle/>
        <a:p>
          <a:r>
            <a:rPr lang="en-US" dirty="0" smtClean="0"/>
            <a:t>Human</a:t>
          </a:r>
          <a:endParaRPr lang="en-US" dirty="0"/>
        </a:p>
      </dgm:t>
    </dgm:pt>
    <dgm:pt modelId="{49DD1D00-BD4A-46F3-BE89-12C1EC0EED07}" type="parTrans" cxnId="{DCC1CFF1-EC99-4A7D-B15A-FD478BAF8CAD}">
      <dgm:prSet/>
      <dgm:spPr/>
      <dgm:t>
        <a:bodyPr/>
        <a:lstStyle/>
        <a:p>
          <a:endParaRPr lang="en-US" dirty="0"/>
        </a:p>
      </dgm:t>
    </dgm:pt>
    <dgm:pt modelId="{0D63F185-0832-46FA-905C-908D61E19A29}" type="sibTrans" cxnId="{DCC1CFF1-EC99-4A7D-B15A-FD478BAF8CAD}">
      <dgm:prSet/>
      <dgm:spPr/>
      <dgm:t>
        <a:bodyPr/>
        <a:lstStyle/>
        <a:p>
          <a:endParaRPr lang="en-US"/>
        </a:p>
      </dgm:t>
    </dgm:pt>
    <dgm:pt modelId="{0FB3897C-7517-4512-8742-2A90B49BA74D}">
      <dgm:prSet/>
      <dgm:spPr>
        <a:solidFill>
          <a:srgbClr val="FFFF00"/>
        </a:solidFill>
      </dgm:spPr>
      <dgm:t>
        <a:bodyPr/>
        <a:lstStyle/>
        <a:p>
          <a:r>
            <a:rPr lang="en-US" dirty="0" smtClean="0">
              <a:solidFill>
                <a:sysClr val="windowText" lastClr="000000"/>
              </a:solidFill>
            </a:rPr>
            <a:t>Thermal Overload</a:t>
          </a:r>
          <a:endParaRPr lang="en-US" dirty="0">
            <a:solidFill>
              <a:sysClr val="windowText" lastClr="000000"/>
            </a:solidFill>
          </a:endParaRPr>
        </a:p>
      </dgm:t>
    </dgm:pt>
    <dgm:pt modelId="{676ED842-73E1-4ADE-9848-1069A7A42120}" type="parTrans" cxnId="{1081CFCF-7F5F-45B7-9D81-11CFF55C58DE}">
      <dgm:prSet/>
      <dgm:spPr/>
      <dgm:t>
        <a:bodyPr/>
        <a:lstStyle/>
        <a:p>
          <a:endParaRPr lang="en-US" dirty="0"/>
        </a:p>
      </dgm:t>
    </dgm:pt>
    <dgm:pt modelId="{6F1BD4F0-B2F5-4A13-8182-C829C937C699}" type="sibTrans" cxnId="{1081CFCF-7F5F-45B7-9D81-11CFF55C58DE}">
      <dgm:prSet/>
      <dgm:spPr/>
      <dgm:t>
        <a:bodyPr/>
        <a:lstStyle/>
        <a:p>
          <a:endParaRPr lang="en-US"/>
        </a:p>
      </dgm:t>
    </dgm:pt>
    <dgm:pt modelId="{D3C4A77A-4AFD-447D-A869-FAB2E5BDBCB2}">
      <dgm:prSet/>
      <dgm:spPr>
        <a:solidFill>
          <a:srgbClr val="00B050"/>
        </a:solidFill>
      </dgm:spPr>
      <dgm:t>
        <a:bodyPr/>
        <a:lstStyle/>
        <a:p>
          <a:r>
            <a:rPr lang="en-US" dirty="0" smtClean="0"/>
            <a:t>Dust</a:t>
          </a:r>
          <a:endParaRPr lang="en-US" dirty="0"/>
        </a:p>
      </dgm:t>
    </dgm:pt>
    <dgm:pt modelId="{E724C1AC-EF40-4FFB-89CD-ACE02AC6B2AC}" type="parTrans" cxnId="{A9AFC10B-4862-4FE3-92D8-E104F2100833}">
      <dgm:prSet/>
      <dgm:spPr/>
      <dgm:t>
        <a:bodyPr/>
        <a:lstStyle/>
        <a:p>
          <a:endParaRPr lang="en-US" dirty="0"/>
        </a:p>
      </dgm:t>
    </dgm:pt>
    <dgm:pt modelId="{8797F734-583C-49EE-B1A4-98C203AC8853}" type="sibTrans" cxnId="{A9AFC10B-4862-4FE3-92D8-E104F2100833}">
      <dgm:prSet/>
      <dgm:spPr/>
      <dgm:t>
        <a:bodyPr/>
        <a:lstStyle/>
        <a:p>
          <a:endParaRPr lang="en-US"/>
        </a:p>
      </dgm:t>
    </dgm:pt>
    <dgm:pt modelId="{1F83F0A2-B6A7-4100-B842-6D7982F7F575}">
      <dgm:prSet/>
      <dgm:spPr>
        <a:solidFill>
          <a:srgbClr val="00B0F0"/>
        </a:solidFill>
      </dgm:spPr>
      <dgm:t>
        <a:bodyPr/>
        <a:lstStyle/>
        <a:p>
          <a:r>
            <a:rPr lang="en-US" dirty="0" smtClean="0"/>
            <a:t>Electrostatic Discharge</a:t>
          </a:r>
          <a:endParaRPr lang="en-US" dirty="0"/>
        </a:p>
      </dgm:t>
    </dgm:pt>
    <dgm:pt modelId="{16FE6BAD-6C63-4C91-AF75-A77F723BF3CE}" type="parTrans" cxnId="{ED8E13F3-D6F1-400F-A30E-2915A49DF0E5}">
      <dgm:prSet/>
      <dgm:spPr/>
      <dgm:t>
        <a:bodyPr/>
        <a:lstStyle/>
        <a:p>
          <a:endParaRPr lang="en-US" dirty="0"/>
        </a:p>
      </dgm:t>
    </dgm:pt>
    <dgm:pt modelId="{F89F50E0-F948-4439-9F20-98E86F619403}" type="sibTrans" cxnId="{ED8E13F3-D6F1-400F-A30E-2915A49DF0E5}">
      <dgm:prSet/>
      <dgm:spPr/>
      <dgm:t>
        <a:bodyPr/>
        <a:lstStyle/>
        <a:p>
          <a:endParaRPr lang="en-US"/>
        </a:p>
      </dgm:t>
    </dgm:pt>
    <dgm:pt modelId="{C988C369-3319-4409-85F2-7BE7285C7FE1}">
      <dgm:prSet/>
      <dgm:spPr>
        <a:solidFill>
          <a:srgbClr val="00B0F0"/>
        </a:solidFill>
      </dgm:spPr>
      <dgm:t>
        <a:bodyPr/>
        <a:lstStyle/>
        <a:p>
          <a:r>
            <a:rPr lang="en-US" dirty="0" smtClean="0"/>
            <a:t>Physical Damage</a:t>
          </a:r>
          <a:endParaRPr lang="en-US" dirty="0"/>
        </a:p>
      </dgm:t>
    </dgm:pt>
    <dgm:pt modelId="{E3ED6E2E-C9DC-44AA-B98B-507CF171B515}" type="parTrans" cxnId="{03FD3EBA-F1E2-4807-8FF4-D0FAF2102A17}">
      <dgm:prSet/>
      <dgm:spPr/>
      <dgm:t>
        <a:bodyPr/>
        <a:lstStyle/>
        <a:p>
          <a:endParaRPr lang="en-US" dirty="0"/>
        </a:p>
      </dgm:t>
    </dgm:pt>
    <dgm:pt modelId="{A0251FE5-2D1A-40C9-A8A4-ED2D271E4ABB}" type="sibTrans" cxnId="{03FD3EBA-F1E2-4807-8FF4-D0FAF2102A17}">
      <dgm:prSet/>
      <dgm:spPr/>
      <dgm:t>
        <a:bodyPr/>
        <a:lstStyle/>
        <a:p>
          <a:endParaRPr lang="en-US"/>
        </a:p>
      </dgm:t>
    </dgm:pt>
    <dgm:pt modelId="{09A7273E-AB89-44D2-9C69-423377CE2DEF}">
      <dgm:prSet/>
      <dgm:spPr>
        <a:solidFill>
          <a:srgbClr val="00B0F0"/>
        </a:solidFill>
      </dgm:spPr>
      <dgm:t>
        <a:bodyPr/>
        <a:lstStyle/>
        <a:p>
          <a:r>
            <a:rPr lang="en-US" dirty="0" smtClean="0"/>
            <a:t>Connection Errors</a:t>
          </a:r>
          <a:endParaRPr lang="en-US" dirty="0"/>
        </a:p>
      </dgm:t>
    </dgm:pt>
    <dgm:pt modelId="{B0B62A03-EC83-4B60-A689-859071027FDE}" type="parTrans" cxnId="{1B312B32-D974-490A-9EE4-C3F514959717}">
      <dgm:prSet/>
      <dgm:spPr/>
      <dgm:t>
        <a:bodyPr/>
        <a:lstStyle/>
        <a:p>
          <a:endParaRPr lang="en-US" dirty="0"/>
        </a:p>
      </dgm:t>
    </dgm:pt>
    <dgm:pt modelId="{7469D867-989A-4A88-822A-8542E30FFFB2}" type="sibTrans" cxnId="{1B312B32-D974-490A-9EE4-C3F514959717}">
      <dgm:prSet/>
      <dgm:spPr/>
      <dgm:t>
        <a:bodyPr/>
        <a:lstStyle/>
        <a:p>
          <a:endParaRPr lang="en-US"/>
        </a:p>
      </dgm:t>
    </dgm:pt>
    <dgm:pt modelId="{DE880739-C0E7-485E-93E1-3A7404A7D80C}" type="pres">
      <dgm:prSet presAssocID="{D204E876-9557-444A-8128-CB9784218119}" presName="diagram" presStyleCnt="0">
        <dgm:presLayoutVars>
          <dgm:chPref val="1"/>
          <dgm:dir/>
          <dgm:animOne val="branch"/>
          <dgm:animLvl val="lvl"/>
          <dgm:resizeHandles val="exact"/>
        </dgm:presLayoutVars>
      </dgm:prSet>
      <dgm:spPr/>
      <dgm:t>
        <a:bodyPr/>
        <a:lstStyle/>
        <a:p>
          <a:endParaRPr lang="en-US"/>
        </a:p>
      </dgm:t>
    </dgm:pt>
    <dgm:pt modelId="{36197A45-106B-4445-A770-D8C57ECEC45C}" type="pres">
      <dgm:prSet presAssocID="{A48C433D-E908-4EB0-82BD-8D3A9674DE53}" presName="root1" presStyleCnt="0"/>
      <dgm:spPr/>
    </dgm:pt>
    <dgm:pt modelId="{7FB290C9-D143-4616-94DB-3A4240E126CA}" type="pres">
      <dgm:prSet presAssocID="{A48C433D-E908-4EB0-82BD-8D3A9674DE53}" presName="LevelOneTextNode" presStyleLbl="node0" presStyleIdx="0" presStyleCnt="1" custLinFactX="-955" custLinFactNeighborX="-100000" custLinFactNeighborY="-802">
        <dgm:presLayoutVars>
          <dgm:chPref val="3"/>
        </dgm:presLayoutVars>
      </dgm:prSet>
      <dgm:spPr/>
      <dgm:t>
        <a:bodyPr/>
        <a:lstStyle/>
        <a:p>
          <a:endParaRPr lang="en-US"/>
        </a:p>
      </dgm:t>
    </dgm:pt>
    <dgm:pt modelId="{FADB1523-AE65-4E78-833E-0B9814EF019F}" type="pres">
      <dgm:prSet presAssocID="{A48C433D-E908-4EB0-82BD-8D3A9674DE53}" presName="level2hierChild" presStyleCnt="0"/>
      <dgm:spPr/>
    </dgm:pt>
    <dgm:pt modelId="{C2A470E0-C563-4599-8A56-A5275A2646B3}" type="pres">
      <dgm:prSet presAssocID="{20F7513B-C9F5-4A1D-AA6F-75E35C44C5EE}" presName="conn2-1" presStyleLbl="parChTrans1D2" presStyleIdx="0" presStyleCnt="3"/>
      <dgm:spPr/>
      <dgm:t>
        <a:bodyPr/>
        <a:lstStyle/>
        <a:p>
          <a:endParaRPr lang="en-US"/>
        </a:p>
      </dgm:t>
    </dgm:pt>
    <dgm:pt modelId="{09A708F4-E4BA-48FC-80B3-5FC705D1606D}" type="pres">
      <dgm:prSet presAssocID="{20F7513B-C9F5-4A1D-AA6F-75E35C44C5EE}" presName="connTx" presStyleLbl="parChTrans1D2" presStyleIdx="0" presStyleCnt="3"/>
      <dgm:spPr/>
      <dgm:t>
        <a:bodyPr/>
        <a:lstStyle/>
        <a:p>
          <a:endParaRPr lang="en-US"/>
        </a:p>
      </dgm:t>
    </dgm:pt>
    <dgm:pt modelId="{3504BC48-9F5E-4B60-A506-143C6C058EC1}" type="pres">
      <dgm:prSet presAssocID="{D59D7E07-E774-4080-8A39-47BBD611524F}" presName="root2" presStyleCnt="0"/>
      <dgm:spPr/>
    </dgm:pt>
    <dgm:pt modelId="{69FF478F-ACC1-4E82-84F7-020A44DBA926}" type="pres">
      <dgm:prSet presAssocID="{D59D7E07-E774-4080-8A39-47BBD611524F}" presName="LevelTwoTextNode" presStyleLbl="node2" presStyleIdx="0" presStyleCnt="3" custLinFactNeighborX="-43382" custLinFactNeighborY="-7271">
        <dgm:presLayoutVars>
          <dgm:chPref val="3"/>
        </dgm:presLayoutVars>
      </dgm:prSet>
      <dgm:spPr/>
      <dgm:t>
        <a:bodyPr/>
        <a:lstStyle/>
        <a:p>
          <a:endParaRPr lang="en-US"/>
        </a:p>
      </dgm:t>
    </dgm:pt>
    <dgm:pt modelId="{FDDD3946-2A72-44FC-9D1D-28396F6D7F25}" type="pres">
      <dgm:prSet presAssocID="{D59D7E07-E774-4080-8A39-47BBD611524F}" presName="level3hierChild" presStyleCnt="0"/>
      <dgm:spPr/>
    </dgm:pt>
    <dgm:pt modelId="{824C8DC3-07CA-48F5-B82F-D2F318A49D78}" type="pres">
      <dgm:prSet presAssocID="{177BAAAF-0D3C-4B8B-95C4-5832895C355C}" presName="conn2-1" presStyleLbl="parChTrans1D3" presStyleIdx="0" presStyleCnt="8"/>
      <dgm:spPr/>
      <dgm:t>
        <a:bodyPr/>
        <a:lstStyle/>
        <a:p>
          <a:endParaRPr lang="en-US"/>
        </a:p>
      </dgm:t>
    </dgm:pt>
    <dgm:pt modelId="{C9D9A2D6-0BA2-457F-9DE3-74C24EB87DF5}" type="pres">
      <dgm:prSet presAssocID="{177BAAAF-0D3C-4B8B-95C4-5832895C355C}" presName="connTx" presStyleLbl="parChTrans1D3" presStyleIdx="0" presStyleCnt="8"/>
      <dgm:spPr/>
      <dgm:t>
        <a:bodyPr/>
        <a:lstStyle/>
        <a:p>
          <a:endParaRPr lang="en-US"/>
        </a:p>
      </dgm:t>
    </dgm:pt>
    <dgm:pt modelId="{62AFB6CE-448D-4860-B35F-56000B31D6C9}" type="pres">
      <dgm:prSet presAssocID="{E6D6B31D-C545-4D2A-ACCC-A2EE98A8A1DF}" presName="root2" presStyleCnt="0"/>
      <dgm:spPr/>
    </dgm:pt>
    <dgm:pt modelId="{7C2B61C1-8ABE-4EDF-85B5-65BFC66C1CF0}" type="pres">
      <dgm:prSet presAssocID="{E6D6B31D-C545-4D2A-ACCC-A2EE98A8A1DF}" presName="LevelTwoTextNode" presStyleLbl="node3" presStyleIdx="0" presStyleCnt="8" custLinFactNeighborX="-6870" custLinFactNeighborY="10743">
        <dgm:presLayoutVars>
          <dgm:chPref val="3"/>
        </dgm:presLayoutVars>
      </dgm:prSet>
      <dgm:spPr/>
      <dgm:t>
        <a:bodyPr/>
        <a:lstStyle/>
        <a:p>
          <a:endParaRPr lang="en-US"/>
        </a:p>
      </dgm:t>
    </dgm:pt>
    <dgm:pt modelId="{206C4530-68E4-4282-BE09-640DB7167727}" type="pres">
      <dgm:prSet presAssocID="{E6D6B31D-C545-4D2A-ACCC-A2EE98A8A1DF}" presName="level3hierChild" presStyleCnt="0"/>
      <dgm:spPr/>
    </dgm:pt>
    <dgm:pt modelId="{26419700-7BE3-4C66-8044-902D7B37155B}" type="pres">
      <dgm:prSet presAssocID="{1C496E0F-734C-40EF-8F35-3C8193F83187}" presName="conn2-1" presStyleLbl="parChTrans1D3" presStyleIdx="1" presStyleCnt="8"/>
      <dgm:spPr/>
      <dgm:t>
        <a:bodyPr/>
        <a:lstStyle/>
        <a:p>
          <a:endParaRPr lang="en-US"/>
        </a:p>
      </dgm:t>
    </dgm:pt>
    <dgm:pt modelId="{F0A04912-F577-4320-AF4F-B0008B16626C}" type="pres">
      <dgm:prSet presAssocID="{1C496E0F-734C-40EF-8F35-3C8193F83187}" presName="connTx" presStyleLbl="parChTrans1D3" presStyleIdx="1" presStyleCnt="8"/>
      <dgm:spPr/>
      <dgm:t>
        <a:bodyPr/>
        <a:lstStyle/>
        <a:p>
          <a:endParaRPr lang="en-US"/>
        </a:p>
      </dgm:t>
    </dgm:pt>
    <dgm:pt modelId="{31A5CB67-D438-4EF4-86DF-6D26A74CE818}" type="pres">
      <dgm:prSet presAssocID="{FCB550FA-39CA-40D2-94A9-33D3B7CE0911}" presName="root2" presStyleCnt="0"/>
      <dgm:spPr/>
    </dgm:pt>
    <dgm:pt modelId="{6A215527-EC04-46F1-88E5-2BC57C5FED7F}" type="pres">
      <dgm:prSet presAssocID="{FCB550FA-39CA-40D2-94A9-33D3B7CE0911}" presName="LevelTwoTextNode" presStyleLbl="node3" presStyleIdx="1" presStyleCnt="8" custLinFactX="954" custLinFactNeighborX="100000" custLinFactNeighborY="-7271">
        <dgm:presLayoutVars>
          <dgm:chPref val="3"/>
        </dgm:presLayoutVars>
      </dgm:prSet>
      <dgm:spPr/>
      <dgm:t>
        <a:bodyPr/>
        <a:lstStyle/>
        <a:p>
          <a:endParaRPr lang="en-US"/>
        </a:p>
      </dgm:t>
    </dgm:pt>
    <dgm:pt modelId="{B06305C3-C7C8-4DE8-AE1A-22981B483F2A}" type="pres">
      <dgm:prSet presAssocID="{FCB550FA-39CA-40D2-94A9-33D3B7CE0911}" presName="level3hierChild" presStyleCnt="0"/>
      <dgm:spPr/>
    </dgm:pt>
    <dgm:pt modelId="{C8704DD3-85F4-4CA3-B011-F8AE0A0781DC}" type="pres">
      <dgm:prSet presAssocID="{676ED842-73E1-4ADE-9848-1069A7A42120}" presName="conn2-1" presStyleLbl="parChTrans1D3" presStyleIdx="2" presStyleCnt="8"/>
      <dgm:spPr/>
      <dgm:t>
        <a:bodyPr/>
        <a:lstStyle/>
        <a:p>
          <a:endParaRPr lang="en-US"/>
        </a:p>
      </dgm:t>
    </dgm:pt>
    <dgm:pt modelId="{0AB143C0-FBC7-4568-978E-CC22762C4FC8}" type="pres">
      <dgm:prSet presAssocID="{676ED842-73E1-4ADE-9848-1069A7A42120}" presName="connTx" presStyleLbl="parChTrans1D3" presStyleIdx="2" presStyleCnt="8"/>
      <dgm:spPr/>
      <dgm:t>
        <a:bodyPr/>
        <a:lstStyle/>
        <a:p>
          <a:endParaRPr lang="en-US"/>
        </a:p>
      </dgm:t>
    </dgm:pt>
    <dgm:pt modelId="{630C6604-1C2C-45E5-9AC2-B1345AE77E95}" type="pres">
      <dgm:prSet presAssocID="{0FB3897C-7517-4512-8742-2A90B49BA74D}" presName="root2" presStyleCnt="0"/>
      <dgm:spPr/>
    </dgm:pt>
    <dgm:pt modelId="{3F2D33A0-1FFD-43A4-88E2-8DA186F2956F}" type="pres">
      <dgm:prSet presAssocID="{0FB3897C-7517-4512-8742-2A90B49BA74D}" presName="LevelTwoTextNode" presStyleLbl="node3" presStyleIdx="2" presStyleCnt="8" custLinFactNeighborX="-2957" custLinFactNeighborY="-39141">
        <dgm:presLayoutVars>
          <dgm:chPref val="3"/>
        </dgm:presLayoutVars>
      </dgm:prSet>
      <dgm:spPr/>
      <dgm:t>
        <a:bodyPr/>
        <a:lstStyle/>
        <a:p>
          <a:endParaRPr lang="en-US"/>
        </a:p>
      </dgm:t>
    </dgm:pt>
    <dgm:pt modelId="{E3FB2B7E-9F09-4306-B9B4-A8DA0817DCCC}" type="pres">
      <dgm:prSet presAssocID="{0FB3897C-7517-4512-8742-2A90B49BA74D}" presName="level3hierChild" presStyleCnt="0"/>
      <dgm:spPr/>
    </dgm:pt>
    <dgm:pt modelId="{B1F8D294-AA35-4E48-B405-64464E26B049}" type="pres">
      <dgm:prSet presAssocID="{F5F7B2BB-1822-4AEF-A03C-61322E81482D}" presName="conn2-1" presStyleLbl="parChTrans1D2" presStyleIdx="1" presStyleCnt="3"/>
      <dgm:spPr/>
      <dgm:t>
        <a:bodyPr/>
        <a:lstStyle/>
        <a:p>
          <a:endParaRPr lang="en-US"/>
        </a:p>
      </dgm:t>
    </dgm:pt>
    <dgm:pt modelId="{768FFD70-4F1C-4CB2-8455-D1A68EC29EF3}" type="pres">
      <dgm:prSet presAssocID="{F5F7B2BB-1822-4AEF-A03C-61322E81482D}" presName="connTx" presStyleLbl="parChTrans1D2" presStyleIdx="1" presStyleCnt="3"/>
      <dgm:spPr/>
      <dgm:t>
        <a:bodyPr/>
        <a:lstStyle/>
        <a:p>
          <a:endParaRPr lang="en-US"/>
        </a:p>
      </dgm:t>
    </dgm:pt>
    <dgm:pt modelId="{D8F6FD4C-AD8A-4C58-990F-5E69E1211D80}" type="pres">
      <dgm:prSet presAssocID="{C96AA58F-0A1F-4458-8537-29465CDB475E}" presName="root2" presStyleCnt="0"/>
      <dgm:spPr/>
    </dgm:pt>
    <dgm:pt modelId="{307E8C35-59F7-481F-B644-EDA9B6233540}" type="pres">
      <dgm:prSet presAssocID="{C96AA58F-0A1F-4458-8537-29465CDB475E}" presName="LevelTwoTextNode" presStyleLbl="node2" presStyleIdx="1" presStyleCnt="3" custLinFactNeighborX="-46985" custLinFactNeighborY="-802">
        <dgm:presLayoutVars>
          <dgm:chPref val="3"/>
        </dgm:presLayoutVars>
      </dgm:prSet>
      <dgm:spPr/>
      <dgm:t>
        <a:bodyPr/>
        <a:lstStyle/>
        <a:p>
          <a:endParaRPr lang="en-US"/>
        </a:p>
      </dgm:t>
    </dgm:pt>
    <dgm:pt modelId="{3EF918C4-A9B6-40E7-BAFA-6970C54C1A0A}" type="pres">
      <dgm:prSet presAssocID="{C96AA58F-0A1F-4458-8537-29465CDB475E}" presName="level3hierChild" presStyleCnt="0"/>
      <dgm:spPr/>
    </dgm:pt>
    <dgm:pt modelId="{6D2DB07D-1896-4251-97E6-31218E9EEABD}" type="pres">
      <dgm:prSet presAssocID="{C21B9C1D-0F53-4DFC-8C77-BEA3185178B0}" presName="conn2-1" presStyleLbl="parChTrans1D3" presStyleIdx="3" presStyleCnt="8"/>
      <dgm:spPr/>
      <dgm:t>
        <a:bodyPr/>
        <a:lstStyle/>
        <a:p>
          <a:endParaRPr lang="en-US"/>
        </a:p>
      </dgm:t>
    </dgm:pt>
    <dgm:pt modelId="{10F76D08-7278-48E2-A884-A23913DEAC42}" type="pres">
      <dgm:prSet presAssocID="{C21B9C1D-0F53-4DFC-8C77-BEA3185178B0}" presName="connTx" presStyleLbl="parChTrans1D3" presStyleIdx="3" presStyleCnt="8"/>
      <dgm:spPr/>
      <dgm:t>
        <a:bodyPr/>
        <a:lstStyle/>
        <a:p>
          <a:endParaRPr lang="en-US"/>
        </a:p>
      </dgm:t>
    </dgm:pt>
    <dgm:pt modelId="{68686F6E-DF97-470F-BFC8-5AC01A3B0FE0}" type="pres">
      <dgm:prSet presAssocID="{1512FB7D-BEAB-40D2-8233-F70A3E31C7AC}" presName="root2" presStyleCnt="0"/>
      <dgm:spPr/>
    </dgm:pt>
    <dgm:pt modelId="{31059D7A-1028-40CD-89CD-ED178F6B6410}" type="pres">
      <dgm:prSet presAssocID="{1512FB7D-BEAB-40D2-8233-F70A3E31C7AC}" presName="LevelTwoTextNode" presStyleLbl="node3" presStyleIdx="3" presStyleCnt="8" custLinFactNeighborX="-2402" custLinFactNeighborY="-26432">
        <dgm:presLayoutVars>
          <dgm:chPref val="3"/>
        </dgm:presLayoutVars>
      </dgm:prSet>
      <dgm:spPr/>
      <dgm:t>
        <a:bodyPr/>
        <a:lstStyle/>
        <a:p>
          <a:endParaRPr lang="en-US"/>
        </a:p>
      </dgm:t>
    </dgm:pt>
    <dgm:pt modelId="{56C196BD-FFC3-47C4-91D1-A0099E15C949}" type="pres">
      <dgm:prSet presAssocID="{1512FB7D-BEAB-40D2-8233-F70A3E31C7AC}" presName="level3hierChild" presStyleCnt="0"/>
      <dgm:spPr/>
    </dgm:pt>
    <dgm:pt modelId="{A30A09D5-DB0D-46DF-ACAC-651661CDE206}" type="pres">
      <dgm:prSet presAssocID="{E724C1AC-EF40-4FFB-89CD-ACE02AC6B2AC}" presName="conn2-1" presStyleLbl="parChTrans1D3" presStyleIdx="4" presStyleCnt="8"/>
      <dgm:spPr/>
      <dgm:t>
        <a:bodyPr/>
        <a:lstStyle/>
        <a:p>
          <a:endParaRPr lang="en-US"/>
        </a:p>
      </dgm:t>
    </dgm:pt>
    <dgm:pt modelId="{E9DA9FA2-8604-4EF6-9572-73B2AA14B7D6}" type="pres">
      <dgm:prSet presAssocID="{E724C1AC-EF40-4FFB-89CD-ACE02AC6B2AC}" presName="connTx" presStyleLbl="parChTrans1D3" presStyleIdx="4" presStyleCnt="8"/>
      <dgm:spPr/>
      <dgm:t>
        <a:bodyPr/>
        <a:lstStyle/>
        <a:p>
          <a:endParaRPr lang="en-US"/>
        </a:p>
      </dgm:t>
    </dgm:pt>
    <dgm:pt modelId="{4B5DB916-1FDE-4FE3-8023-8CF43869484A}" type="pres">
      <dgm:prSet presAssocID="{D3C4A77A-4AFD-447D-A869-FAB2E5BDBCB2}" presName="root2" presStyleCnt="0"/>
      <dgm:spPr/>
    </dgm:pt>
    <dgm:pt modelId="{E8AAC39A-CE5B-422D-BAD3-EA9EC71F9E4C}" type="pres">
      <dgm:prSet presAssocID="{D3C4A77A-4AFD-447D-A869-FAB2E5BDBCB2}" presName="LevelTwoTextNode" presStyleLbl="node3" presStyleIdx="4" presStyleCnt="8" custLinFactNeighborX="58" custLinFactNeighborY="7959">
        <dgm:presLayoutVars>
          <dgm:chPref val="3"/>
        </dgm:presLayoutVars>
      </dgm:prSet>
      <dgm:spPr/>
      <dgm:t>
        <a:bodyPr/>
        <a:lstStyle/>
        <a:p>
          <a:endParaRPr lang="en-US"/>
        </a:p>
      </dgm:t>
    </dgm:pt>
    <dgm:pt modelId="{D913C366-52D2-44F2-A7A2-3934878DC4CC}" type="pres">
      <dgm:prSet presAssocID="{D3C4A77A-4AFD-447D-A869-FAB2E5BDBCB2}" presName="level3hierChild" presStyleCnt="0"/>
      <dgm:spPr/>
    </dgm:pt>
    <dgm:pt modelId="{1A1036E1-A917-42A8-8D93-B2E310E3B2E1}" type="pres">
      <dgm:prSet presAssocID="{49DD1D00-BD4A-46F3-BE89-12C1EC0EED07}" presName="conn2-1" presStyleLbl="parChTrans1D2" presStyleIdx="2" presStyleCnt="3"/>
      <dgm:spPr/>
      <dgm:t>
        <a:bodyPr/>
        <a:lstStyle/>
        <a:p>
          <a:endParaRPr lang="en-US"/>
        </a:p>
      </dgm:t>
    </dgm:pt>
    <dgm:pt modelId="{893D1E88-A40A-4807-B517-C8E385935B2E}" type="pres">
      <dgm:prSet presAssocID="{49DD1D00-BD4A-46F3-BE89-12C1EC0EED07}" presName="connTx" presStyleLbl="parChTrans1D2" presStyleIdx="2" presStyleCnt="3"/>
      <dgm:spPr/>
      <dgm:t>
        <a:bodyPr/>
        <a:lstStyle/>
        <a:p>
          <a:endParaRPr lang="en-US"/>
        </a:p>
      </dgm:t>
    </dgm:pt>
    <dgm:pt modelId="{633C2C67-1B67-41DB-978D-25C1ECB64FCC}" type="pres">
      <dgm:prSet presAssocID="{DB64958B-86ED-419C-9269-F51A08B5D926}" presName="root2" presStyleCnt="0"/>
      <dgm:spPr/>
    </dgm:pt>
    <dgm:pt modelId="{D225B3F1-855E-4CE1-AD5C-2928AEF3C3AA}" type="pres">
      <dgm:prSet presAssocID="{DB64958B-86ED-419C-9269-F51A08B5D926}" presName="LevelTwoTextNode" presStyleLbl="node2" presStyleIdx="2" presStyleCnt="3" custLinFactNeighborX="-40773" custLinFactNeighborY="13494">
        <dgm:presLayoutVars>
          <dgm:chPref val="3"/>
        </dgm:presLayoutVars>
      </dgm:prSet>
      <dgm:spPr/>
      <dgm:t>
        <a:bodyPr/>
        <a:lstStyle/>
        <a:p>
          <a:endParaRPr lang="en-US"/>
        </a:p>
      </dgm:t>
    </dgm:pt>
    <dgm:pt modelId="{F7ECE3FB-7389-4F55-99B4-358849C42A1A}" type="pres">
      <dgm:prSet presAssocID="{DB64958B-86ED-419C-9269-F51A08B5D926}" presName="level3hierChild" presStyleCnt="0"/>
      <dgm:spPr/>
    </dgm:pt>
    <dgm:pt modelId="{9190DFFE-8D1C-463A-B85A-9F77FDEF0DDC}" type="pres">
      <dgm:prSet presAssocID="{16FE6BAD-6C63-4C91-AF75-A77F723BF3CE}" presName="conn2-1" presStyleLbl="parChTrans1D3" presStyleIdx="5" presStyleCnt="8"/>
      <dgm:spPr/>
      <dgm:t>
        <a:bodyPr/>
        <a:lstStyle/>
        <a:p>
          <a:endParaRPr lang="en-US"/>
        </a:p>
      </dgm:t>
    </dgm:pt>
    <dgm:pt modelId="{57C679A9-2CEB-4659-831C-EC7E66CBB24E}" type="pres">
      <dgm:prSet presAssocID="{16FE6BAD-6C63-4C91-AF75-A77F723BF3CE}" presName="connTx" presStyleLbl="parChTrans1D3" presStyleIdx="5" presStyleCnt="8"/>
      <dgm:spPr/>
      <dgm:t>
        <a:bodyPr/>
        <a:lstStyle/>
        <a:p>
          <a:endParaRPr lang="en-US"/>
        </a:p>
      </dgm:t>
    </dgm:pt>
    <dgm:pt modelId="{6E8AC2CC-9AA8-4A18-BABA-A58A33809376}" type="pres">
      <dgm:prSet presAssocID="{1F83F0A2-B6A7-4100-B842-6D7982F7F575}" presName="root2" presStyleCnt="0"/>
      <dgm:spPr/>
    </dgm:pt>
    <dgm:pt modelId="{BA1B8C35-4D18-4773-94B3-C62B1938262B}" type="pres">
      <dgm:prSet presAssocID="{1F83F0A2-B6A7-4100-B842-6D7982F7F575}" presName="LevelTwoTextNode" presStyleLbl="node3" presStyleIdx="5" presStyleCnt="8" custLinFactNeighborX="58" custLinFactNeighborY="31509">
        <dgm:presLayoutVars>
          <dgm:chPref val="3"/>
        </dgm:presLayoutVars>
      </dgm:prSet>
      <dgm:spPr/>
      <dgm:t>
        <a:bodyPr/>
        <a:lstStyle/>
        <a:p>
          <a:endParaRPr lang="en-US"/>
        </a:p>
      </dgm:t>
    </dgm:pt>
    <dgm:pt modelId="{5C66D9EB-D04B-4A17-AB02-21F397DEEF55}" type="pres">
      <dgm:prSet presAssocID="{1F83F0A2-B6A7-4100-B842-6D7982F7F575}" presName="level3hierChild" presStyleCnt="0"/>
      <dgm:spPr/>
    </dgm:pt>
    <dgm:pt modelId="{FD46135C-9000-4DF2-AFA6-1F430DAB6ACD}" type="pres">
      <dgm:prSet presAssocID="{E3ED6E2E-C9DC-44AA-B98B-507CF171B515}" presName="conn2-1" presStyleLbl="parChTrans1D3" presStyleIdx="6" presStyleCnt="8"/>
      <dgm:spPr/>
      <dgm:t>
        <a:bodyPr/>
        <a:lstStyle/>
        <a:p>
          <a:endParaRPr lang="en-US"/>
        </a:p>
      </dgm:t>
    </dgm:pt>
    <dgm:pt modelId="{62737185-5F86-494D-B66A-FBEF70BA5BB3}" type="pres">
      <dgm:prSet presAssocID="{E3ED6E2E-C9DC-44AA-B98B-507CF171B515}" presName="connTx" presStyleLbl="parChTrans1D3" presStyleIdx="6" presStyleCnt="8"/>
      <dgm:spPr/>
      <dgm:t>
        <a:bodyPr/>
        <a:lstStyle/>
        <a:p>
          <a:endParaRPr lang="en-US"/>
        </a:p>
      </dgm:t>
    </dgm:pt>
    <dgm:pt modelId="{E992F75A-4821-4E80-8A74-DBAC2D7D55DF}" type="pres">
      <dgm:prSet presAssocID="{C988C369-3319-4409-85F2-7BE7285C7FE1}" presName="root2" presStyleCnt="0"/>
      <dgm:spPr/>
    </dgm:pt>
    <dgm:pt modelId="{A1D1E285-1F72-4F74-A073-F4027BDCCFE5}" type="pres">
      <dgm:prSet presAssocID="{C988C369-3319-4409-85F2-7BE7285C7FE1}" presName="LevelTwoTextNode" presStyleLbl="node3" presStyleIdx="6" presStyleCnt="8" custLinFactX="955" custLinFactNeighborX="100000" custLinFactNeighborY="13494">
        <dgm:presLayoutVars>
          <dgm:chPref val="3"/>
        </dgm:presLayoutVars>
      </dgm:prSet>
      <dgm:spPr/>
      <dgm:t>
        <a:bodyPr/>
        <a:lstStyle/>
        <a:p>
          <a:endParaRPr lang="en-US"/>
        </a:p>
      </dgm:t>
    </dgm:pt>
    <dgm:pt modelId="{26A1F129-3062-4999-983F-554C573815BF}" type="pres">
      <dgm:prSet presAssocID="{C988C369-3319-4409-85F2-7BE7285C7FE1}" presName="level3hierChild" presStyleCnt="0"/>
      <dgm:spPr/>
    </dgm:pt>
    <dgm:pt modelId="{B1CA7044-BFC7-445A-8668-EB96169C52E4}" type="pres">
      <dgm:prSet presAssocID="{B0B62A03-EC83-4B60-A689-859071027FDE}" presName="conn2-1" presStyleLbl="parChTrans1D3" presStyleIdx="7" presStyleCnt="8"/>
      <dgm:spPr/>
      <dgm:t>
        <a:bodyPr/>
        <a:lstStyle/>
        <a:p>
          <a:endParaRPr lang="en-US"/>
        </a:p>
      </dgm:t>
    </dgm:pt>
    <dgm:pt modelId="{8D84A21A-72E4-4DF9-9C8C-B4C6AFE06942}" type="pres">
      <dgm:prSet presAssocID="{B0B62A03-EC83-4B60-A689-859071027FDE}" presName="connTx" presStyleLbl="parChTrans1D3" presStyleIdx="7" presStyleCnt="8"/>
      <dgm:spPr/>
      <dgm:t>
        <a:bodyPr/>
        <a:lstStyle/>
        <a:p>
          <a:endParaRPr lang="en-US"/>
        </a:p>
      </dgm:t>
    </dgm:pt>
    <dgm:pt modelId="{491DD875-F27D-4C44-9C7D-A8B6D4CA9CA3}" type="pres">
      <dgm:prSet presAssocID="{09A7273E-AB89-44D2-9C69-423377CE2DEF}" presName="root2" presStyleCnt="0"/>
      <dgm:spPr/>
    </dgm:pt>
    <dgm:pt modelId="{71323C35-2D22-4BBE-9FBB-0B4CBA2F28BA}" type="pres">
      <dgm:prSet presAssocID="{09A7273E-AB89-44D2-9C69-423377CE2DEF}" presName="LevelTwoTextNode" presStyleLbl="node3" presStyleIdx="7" presStyleCnt="8">
        <dgm:presLayoutVars>
          <dgm:chPref val="3"/>
        </dgm:presLayoutVars>
      </dgm:prSet>
      <dgm:spPr/>
      <dgm:t>
        <a:bodyPr/>
        <a:lstStyle/>
        <a:p>
          <a:endParaRPr lang="en-US"/>
        </a:p>
      </dgm:t>
    </dgm:pt>
    <dgm:pt modelId="{B0166266-645E-48D0-851A-39E752C994B6}" type="pres">
      <dgm:prSet presAssocID="{09A7273E-AB89-44D2-9C69-423377CE2DEF}" presName="level3hierChild" presStyleCnt="0"/>
      <dgm:spPr/>
    </dgm:pt>
  </dgm:ptLst>
  <dgm:cxnLst>
    <dgm:cxn modelId="{72D649F6-48B0-40B7-B0A3-0009BEEB82DC}" type="presOf" srcId="{D3C4A77A-4AFD-447D-A869-FAB2E5BDBCB2}" destId="{E8AAC39A-CE5B-422D-BAD3-EA9EC71F9E4C}" srcOrd="0" destOrd="0" presId="urn:microsoft.com/office/officeart/2005/8/layout/hierarchy2"/>
    <dgm:cxn modelId="{C943B82D-F243-4FDD-A075-065E3EF80846}" type="presOf" srcId="{1512FB7D-BEAB-40D2-8233-F70A3E31C7AC}" destId="{31059D7A-1028-40CD-89CD-ED178F6B6410}" srcOrd="0" destOrd="0" presId="urn:microsoft.com/office/officeart/2005/8/layout/hierarchy2"/>
    <dgm:cxn modelId="{5C2A61AF-E383-4B35-96CB-1E8671AE53B1}" type="presOf" srcId="{1C496E0F-734C-40EF-8F35-3C8193F83187}" destId="{26419700-7BE3-4C66-8044-902D7B37155B}" srcOrd="0" destOrd="0" presId="urn:microsoft.com/office/officeart/2005/8/layout/hierarchy2"/>
    <dgm:cxn modelId="{C54E2254-EDAC-41C5-B282-FC86D4524CE1}" type="presOf" srcId="{49DD1D00-BD4A-46F3-BE89-12C1EC0EED07}" destId="{893D1E88-A40A-4807-B517-C8E385935B2E}" srcOrd="1" destOrd="0" presId="urn:microsoft.com/office/officeart/2005/8/layout/hierarchy2"/>
    <dgm:cxn modelId="{DCC1CFF1-EC99-4A7D-B15A-FD478BAF8CAD}" srcId="{A48C433D-E908-4EB0-82BD-8D3A9674DE53}" destId="{DB64958B-86ED-419C-9269-F51A08B5D926}" srcOrd="2" destOrd="0" parTransId="{49DD1D00-BD4A-46F3-BE89-12C1EC0EED07}" sibTransId="{0D63F185-0832-46FA-905C-908D61E19A29}"/>
    <dgm:cxn modelId="{DF006E28-48F4-4ABB-BF7F-56E4C43B79B3}" srcId="{A48C433D-E908-4EB0-82BD-8D3A9674DE53}" destId="{D59D7E07-E774-4080-8A39-47BBD611524F}" srcOrd="0" destOrd="0" parTransId="{20F7513B-C9F5-4A1D-AA6F-75E35C44C5EE}" sibTransId="{357E5873-1FFB-4C14-9AEC-34745EEE3D81}"/>
    <dgm:cxn modelId="{5B9A75D7-9AA6-4A1A-87F1-79E99C2299B4}" type="presOf" srcId="{20F7513B-C9F5-4A1D-AA6F-75E35C44C5EE}" destId="{C2A470E0-C563-4599-8A56-A5275A2646B3}" srcOrd="0" destOrd="0" presId="urn:microsoft.com/office/officeart/2005/8/layout/hierarchy2"/>
    <dgm:cxn modelId="{486635C4-2F18-412D-9A3D-3EFFD629EBFA}" type="presOf" srcId="{C21B9C1D-0F53-4DFC-8C77-BEA3185178B0}" destId="{6D2DB07D-1896-4251-97E6-31218E9EEABD}" srcOrd="0" destOrd="0" presId="urn:microsoft.com/office/officeart/2005/8/layout/hierarchy2"/>
    <dgm:cxn modelId="{F0080B4B-4060-45AE-8A04-159C170348F4}" type="presOf" srcId="{20F7513B-C9F5-4A1D-AA6F-75E35C44C5EE}" destId="{09A708F4-E4BA-48FC-80B3-5FC705D1606D}" srcOrd="1" destOrd="0" presId="urn:microsoft.com/office/officeart/2005/8/layout/hierarchy2"/>
    <dgm:cxn modelId="{C97AC151-6868-4C3D-B3AC-8FB5ADE6C1EE}" type="presOf" srcId="{B0B62A03-EC83-4B60-A689-859071027FDE}" destId="{B1CA7044-BFC7-445A-8668-EB96169C52E4}" srcOrd="0" destOrd="0" presId="urn:microsoft.com/office/officeart/2005/8/layout/hierarchy2"/>
    <dgm:cxn modelId="{9361CED0-C7D3-4B04-9511-8DA46AEDF59D}" type="presOf" srcId="{1C496E0F-734C-40EF-8F35-3C8193F83187}" destId="{F0A04912-F577-4320-AF4F-B0008B16626C}" srcOrd="1" destOrd="0" presId="urn:microsoft.com/office/officeart/2005/8/layout/hierarchy2"/>
    <dgm:cxn modelId="{9C4D11D5-03F1-41E6-B27D-66ADF7D82D2A}" srcId="{C96AA58F-0A1F-4458-8537-29465CDB475E}" destId="{1512FB7D-BEAB-40D2-8233-F70A3E31C7AC}" srcOrd="0" destOrd="0" parTransId="{C21B9C1D-0F53-4DFC-8C77-BEA3185178B0}" sibTransId="{F5BC648B-37C0-4F55-9AA1-12BACAA9AE11}"/>
    <dgm:cxn modelId="{7E5FB831-B512-41B6-9B1D-042E8B364D34}" type="presOf" srcId="{C988C369-3319-4409-85F2-7BE7285C7FE1}" destId="{A1D1E285-1F72-4F74-A073-F4027BDCCFE5}" srcOrd="0" destOrd="0" presId="urn:microsoft.com/office/officeart/2005/8/layout/hierarchy2"/>
    <dgm:cxn modelId="{A9AFC10B-4862-4FE3-92D8-E104F2100833}" srcId="{C96AA58F-0A1F-4458-8537-29465CDB475E}" destId="{D3C4A77A-4AFD-447D-A869-FAB2E5BDBCB2}" srcOrd="1" destOrd="0" parTransId="{E724C1AC-EF40-4FFB-89CD-ACE02AC6B2AC}" sibTransId="{8797F734-583C-49EE-B1A4-98C203AC8853}"/>
    <dgm:cxn modelId="{1B312B32-D974-490A-9EE4-C3F514959717}" srcId="{DB64958B-86ED-419C-9269-F51A08B5D926}" destId="{09A7273E-AB89-44D2-9C69-423377CE2DEF}" srcOrd="2" destOrd="0" parTransId="{B0B62A03-EC83-4B60-A689-859071027FDE}" sibTransId="{7469D867-989A-4A88-822A-8542E30FFFB2}"/>
    <dgm:cxn modelId="{EA43578C-E37B-4E9F-94AB-836769B9B825}" type="presOf" srcId="{E6D6B31D-C545-4D2A-ACCC-A2EE98A8A1DF}" destId="{7C2B61C1-8ABE-4EDF-85B5-65BFC66C1CF0}" srcOrd="0" destOrd="0" presId="urn:microsoft.com/office/officeart/2005/8/layout/hierarchy2"/>
    <dgm:cxn modelId="{81979095-0D9E-47D6-80F6-5D134857CB65}" type="presOf" srcId="{F5F7B2BB-1822-4AEF-A03C-61322E81482D}" destId="{B1F8D294-AA35-4E48-B405-64464E26B049}" srcOrd="0" destOrd="0" presId="urn:microsoft.com/office/officeart/2005/8/layout/hierarchy2"/>
    <dgm:cxn modelId="{F6E5EC75-A7DE-40F7-BF37-0A03931A5AEE}" srcId="{A48C433D-E908-4EB0-82BD-8D3A9674DE53}" destId="{C96AA58F-0A1F-4458-8537-29465CDB475E}" srcOrd="1" destOrd="0" parTransId="{F5F7B2BB-1822-4AEF-A03C-61322E81482D}" sibTransId="{C6F9DDA9-C364-40E4-B04D-A0DEBF806D87}"/>
    <dgm:cxn modelId="{75E4347F-42D0-4283-B01E-038F8B33D44F}" type="presOf" srcId="{177BAAAF-0D3C-4B8B-95C4-5832895C355C}" destId="{C9D9A2D6-0BA2-457F-9DE3-74C24EB87DF5}" srcOrd="1" destOrd="0" presId="urn:microsoft.com/office/officeart/2005/8/layout/hierarchy2"/>
    <dgm:cxn modelId="{E76A705B-AAA1-40DE-99AB-D4BF2455B7D1}" type="presOf" srcId="{49DD1D00-BD4A-46F3-BE89-12C1EC0EED07}" destId="{1A1036E1-A917-42A8-8D93-B2E310E3B2E1}" srcOrd="0" destOrd="0" presId="urn:microsoft.com/office/officeart/2005/8/layout/hierarchy2"/>
    <dgm:cxn modelId="{8BFA54B7-97E0-40AA-B1AA-AFA6267D093F}" type="presOf" srcId="{B0B62A03-EC83-4B60-A689-859071027FDE}" destId="{8D84A21A-72E4-4DF9-9C8C-B4C6AFE06942}" srcOrd="1" destOrd="0" presId="urn:microsoft.com/office/officeart/2005/8/layout/hierarchy2"/>
    <dgm:cxn modelId="{AA393013-A6FE-4C8D-B76B-71E0A5D858DB}" srcId="{D59D7E07-E774-4080-8A39-47BBD611524F}" destId="{FCB550FA-39CA-40D2-94A9-33D3B7CE0911}" srcOrd="1" destOrd="0" parTransId="{1C496E0F-734C-40EF-8F35-3C8193F83187}" sibTransId="{2A438874-3B1B-4599-AF59-910DADA2BE4A}"/>
    <dgm:cxn modelId="{4BC04EB5-5E84-47F7-AB86-82CA60F57783}" type="presOf" srcId="{F5F7B2BB-1822-4AEF-A03C-61322E81482D}" destId="{768FFD70-4F1C-4CB2-8455-D1A68EC29EF3}" srcOrd="1" destOrd="0" presId="urn:microsoft.com/office/officeart/2005/8/layout/hierarchy2"/>
    <dgm:cxn modelId="{C1010D04-E503-4CDE-8FD9-42496F310732}" type="presOf" srcId="{E3ED6E2E-C9DC-44AA-B98B-507CF171B515}" destId="{FD46135C-9000-4DF2-AFA6-1F430DAB6ACD}" srcOrd="0" destOrd="0" presId="urn:microsoft.com/office/officeart/2005/8/layout/hierarchy2"/>
    <dgm:cxn modelId="{919679D3-8800-4707-BBEC-D6C089939356}" type="presOf" srcId="{A48C433D-E908-4EB0-82BD-8D3A9674DE53}" destId="{7FB290C9-D143-4616-94DB-3A4240E126CA}" srcOrd="0" destOrd="0" presId="urn:microsoft.com/office/officeart/2005/8/layout/hierarchy2"/>
    <dgm:cxn modelId="{C5898BC2-E336-49A1-8761-81ABFF8E1BE5}" type="presOf" srcId="{1F83F0A2-B6A7-4100-B842-6D7982F7F575}" destId="{BA1B8C35-4D18-4773-94B3-C62B1938262B}" srcOrd="0" destOrd="0" presId="urn:microsoft.com/office/officeart/2005/8/layout/hierarchy2"/>
    <dgm:cxn modelId="{D87C6C9C-263A-4D06-8320-F511F45F9187}" type="presOf" srcId="{C96AA58F-0A1F-4458-8537-29465CDB475E}" destId="{307E8C35-59F7-481F-B644-EDA9B6233540}" srcOrd="0" destOrd="0" presId="urn:microsoft.com/office/officeart/2005/8/layout/hierarchy2"/>
    <dgm:cxn modelId="{D3A79448-967A-4177-94A9-9F93D80A55B3}" type="presOf" srcId="{FCB550FA-39CA-40D2-94A9-33D3B7CE0911}" destId="{6A215527-EC04-46F1-88E5-2BC57C5FED7F}" srcOrd="0" destOrd="0" presId="urn:microsoft.com/office/officeart/2005/8/layout/hierarchy2"/>
    <dgm:cxn modelId="{E6C07902-E6E1-4696-9041-8DBB787485B8}" type="presOf" srcId="{DB64958B-86ED-419C-9269-F51A08B5D926}" destId="{D225B3F1-855E-4CE1-AD5C-2928AEF3C3AA}" srcOrd="0" destOrd="0" presId="urn:microsoft.com/office/officeart/2005/8/layout/hierarchy2"/>
    <dgm:cxn modelId="{AB2294AD-6632-4D13-A3D0-F76337356AC2}" srcId="{D59D7E07-E774-4080-8A39-47BBD611524F}" destId="{E6D6B31D-C545-4D2A-ACCC-A2EE98A8A1DF}" srcOrd="0" destOrd="0" parTransId="{177BAAAF-0D3C-4B8B-95C4-5832895C355C}" sibTransId="{0D77FA26-E2CB-4F2F-B2E9-68520A0DA995}"/>
    <dgm:cxn modelId="{5F253C3A-6403-40F3-A658-68F66723C0F8}" type="presOf" srcId="{09A7273E-AB89-44D2-9C69-423377CE2DEF}" destId="{71323C35-2D22-4BBE-9FBB-0B4CBA2F28BA}" srcOrd="0" destOrd="0" presId="urn:microsoft.com/office/officeart/2005/8/layout/hierarchy2"/>
    <dgm:cxn modelId="{6797B1C4-AA48-42BB-BE7E-1B8728E9439F}" type="presOf" srcId="{0FB3897C-7517-4512-8742-2A90B49BA74D}" destId="{3F2D33A0-1FFD-43A4-88E2-8DA186F2956F}" srcOrd="0" destOrd="0" presId="urn:microsoft.com/office/officeart/2005/8/layout/hierarchy2"/>
    <dgm:cxn modelId="{97FD283C-8339-4F6F-92A0-6FD9AE3978B8}" type="presOf" srcId="{C21B9C1D-0F53-4DFC-8C77-BEA3185178B0}" destId="{10F76D08-7278-48E2-A884-A23913DEAC42}" srcOrd="1" destOrd="0" presId="urn:microsoft.com/office/officeart/2005/8/layout/hierarchy2"/>
    <dgm:cxn modelId="{03FD3EBA-F1E2-4807-8FF4-D0FAF2102A17}" srcId="{DB64958B-86ED-419C-9269-F51A08B5D926}" destId="{C988C369-3319-4409-85F2-7BE7285C7FE1}" srcOrd="1" destOrd="0" parTransId="{E3ED6E2E-C9DC-44AA-B98B-507CF171B515}" sibTransId="{A0251FE5-2D1A-40C9-A8A4-ED2D271E4ABB}"/>
    <dgm:cxn modelId="{901E1B94-2A6F-4821-AC39-0421E8D90F59}" type="presOf" srcId="{676ED842-73E1-4ADE-9848-1069A7A42120}" destId="{C8704DD3-85F4-4CA3-B011-F8AE0A0781DC}" srcOrd="0" destOrd="0" presId="urn:microsoft.com/office/officeart/2005/8/layout/hierarchy2"/>
    <dgm:cxn modelId="{4A0B2386-A7EB-43F2-84C6-99E242A2BD1E}" type="presOf" srcId="{E3ED6E2E-C9DC-44AA-B98B-507CF171B515}" destId="{62737185-5F86-494D-B66A-FBEF70BA5BB3}" srcOrd="1" destOrd="0" presId="urn:microsoft.com/office/officeart/2005/8/layout/hierarchy2"/>
    <dgm:cxn modelId="{ED8E13F3-D6F1-400F-A30E-2915A49DF0E5}" srcId="{DB64958B-86ED-419C-9269-F51A08B5D926}" destId="{1F83F0A2-B6A7-4100-B842-6D7982F7F575}" srcOrd="0" destOrd="0" parTransId="{16FE6BAD-6C63-4C91-AF75-A77F723BF3CE}" sibTransId="{F89F50E0-F948-4439-9F20-98E86F619403}"/>
    <dgm:cxn modelId="{9A441044-887B-4DEC-8E5F-1BACC8E0B982}" type="presOf" srcId="{16FE6BAD-6C63-4C91-AF75-A77F723BF3CE}" destId="{57C679A9-2CEB-4659-831C-EC7E66CBB24E}" srcOrd="1" destOrd="0" presId="urn:microsoft.com/office/officeart/2005/8/layout/hierarchy2"/>
    <dgm:cxn modelId="{ABD49373-5E14-4B04-B4FB-8A28B44BCB0A}" type="presOf" srcId="{676ED842-73E1-4ADE-9848-1069A7A42120}" destId="{0AB143C0-FBC7-4568-978E-CC22762C4FC8}" srcOrd="1" destOrd="0" presId="urn:microsoft.com/office/officeart/2005/8/layout/hierarchy2"/>
    <dgm:cxn modelId="{EC670343-2152-42A3-AF37-B0379C7AF967}" type="presOf" srcId="{177BAAAF-0D3C-4B8B-95C4-5832895C355C}" destId="{824C8DC3-07CA-48F5-B82F-D2F318A49D78}" srcOrd="0" destOrd="0" presId="urn:microsoft.com/office/officeart/2005/8/layout/hierarchy2"/>
    <dgm:cxn modelId="{4C74927D-756A-428C-94DD-A9DA1D0EDC00}" type="presOf" srcId="{16FE6BAD-6C63-4C91-AF75-A77F723BF3CE}" destId="{9190DFFE-8D1C-463A-B85A-9F77FDEF0DDC}" srcOrd="0" destOrd="0" presId="urn:microsoft.com/office/officeart/2005/8/layout/hierarchy2"/>
    <dgm:cxn modelId="{9810D8A8-316D-455D-8C55-ABF706669C9C}" srcId="{D204E876-9557-444A-8128-CB9784218119}" destId="{A48C433D-E908-4EB0-82BD-8D3A9674DE53}" srcOrd="0" destOrd="0" parTransId="{FBAAE566-E778-49C4-B114-00556893E5AE}" sibTransId="{2EA6B555-6B93-422D-8EC2-9142F6B4B103}"/>
    <dgm:cxn modelId="{5649B12F-0F8B-4BDC-8F90-7A4C4D4FCFA5}" type="presOf" srcId="{D204E876-9557-444A-8128-CB9784218119}" destId="{DE880739-C0E7-485E-93E1-3A7404A7D80C}" srcOrd="0" destOrd="0" presId="urn:microsoft.com/office/officeart/2005/8/layout/hierarchy2"/>
    <dgm:cxn modelId="{CA3E1BE1-7A51-4EE9-A48B-78F3B5846313}" type="presOf" srcId="{E724C1AC-EF40-4FFB-89CD-ACE02AC6B2AC}" destId="{E9DA9FA2-8604-4EF6-9572-73B2AA14B7D6}" srcOrd="1" destOrd="0" presId="urn:microsoft.com/office/officeart/2005/8/layout/hierarchy2"/>
    <dgm:cxn modelId="{942A8497-6E32-41FF-849D-03132953EC32}" type="presOf" srcId="{D59D7E07-E774-4080-8A39-47BBD611524F}" destId="{69FF478F-ACC1-4E82-84F7-020A44DBA926}" srcOrd="0" destOrd="0" presId="urn:microsoft.com/office/officeart/2005/8/layout/hierarchy2"/>
    <dgm:cxn modelId="{426F53FD-3B81-4204-9D87-0E8DF202AB81}" type="presOf" srcId="{E724C1AC-EF40-4FFB-89CD-ACE02AC6B2AC}" destId="{A30A09D5-DB0D-46DF-ACAC-651661CDE206}" srcOrd="0" destOrd="0" presId="urn:microsoft.com/office/officeart/2005/8/layout/hierarchy2"/>
    <dgm:cxn modelId="{1081CFCF-7F5F-45B7-9D81-11CFF55C58DE}" srcId="{D59D7E07-E774-4080-8A39-47BBD611524F}" destId="{0FB3897C-7517-4512-8742-2A90B49BA74D}" srcOrd="2" destOrd="0" parTransId="{676ED842-73E1-4ADE-9848-1069A7A42120}" sibTransId="{6F1BD4F0-B2F5-4A13-8182-C829C937C699}"/>
    <dgm:cxn modelId="{6BAB4BE0-B1A5-41A9-9D4F-6DA2E4F940DD}" type="presParOf" srcId="{DE880739-C0E7-485E-93E1-3A7404A7D80C}" destId="{36197A45-106B-4445-A770-D8C57ECEC45C}" srcOrd="0" destOrd="0" presId="urn:microsoft.com/office/officeart/2005/8/layout/hierarchy2"/>
    <dgm:cxn modelId="{97F3B0E7-7D33-471E-9497-5CBDA2B03EAA}" type="presParOf" srcId="{36197A45-106B-4445-A770-D8C57ECEC45C}" destId="{7FB290C9-D143-4616-94DB-3A4240E126CA}" srcOrd="0" destOrd="0" presId="urn:microsoft.com/office/officeart/2005/8/layout/hierarchy2"/>
    <dgm:cxn modelId="{558A9C1C-A683-4FE3-B8CB-BD1217EDE9AF}" type="presParOf" srcId="{36197A45-106B-4445-A770-D8C57ECEC45C}" destId="{FADB1523-AE65-4E78-833E-0B9814EF019F}" srcOrd="1" destOrd="0" presId="urn:microsoft.com/office/officeart/2005/8/layout/hierarchy2"/>
    <dgm:cxn modelId="{7A7CCA3C-22BE-44C8-92D8-17DB575CDFB7}" type="presParOf" srcId="{FADB1523-AE65-4E78-833E-0B9814EF019F}" destId="{C2A470E0-C563-4599-8A56-A5275A2646B3}" srcOrd="0" destOrd="0" presId="urn:microsoft.com/office/officeart/2005/8/layout/hierarchy2"/>
    <dgm:cxn modelId="{6A9E91F5-6A13-4CF7-8820-34632773297C}" type="presParOf" srcId="{C2A470E0-C563-4599-8A56-A5275A2646B3}" destId="{09A708F4-E4BA-48FC-80B3-5FC705D1606D}" srcOrd="0" destOrd="0" presId="urn:microsoft.com/office/officeart/2005/8/layout/hierarchy2"/>
    <dgm:cxn modelId="{F3909711-287D-4806-80AB-565C879EF5A0}" type="presParOf" srcId="{FADB1523-AE65-4E78-833E-0B9814EF019F}" destId="{3504BC48-9F5E-4B60-A506-143C6C058EC1}" srcOrd="1" destOrd="0" presId="urn:microsoft.com/office/officeart/2005/8/layout/hierarchy2"/>
    <dgm:cxn modelId="{31C1AD5E-8866-4EE2-B7F6-8FD020D6E9EF}" type="presParOf" srcId="{3504BC48-9F5E-4B60-A506-143C6C058EC1}" destId="{69FF478F-ACC1-4E82-84F7-020A44DBA926}" srcOrd="0" destOrd="0" presId="urn:microsoft.com/office/officeart/2005/8/layout/hierarchy2"/>
    <dgm:cxn modelId="{54540A4D-D21F-460B-9B13-14B3F2EF02D1}" type="presParOf" srcId="{3504BC48-9F5E-4B60-A506-143C6C058EC1}" destId="{FDDD3946-2A72-44FC-9D1D-28396F6D7F25}" srcOrd="1" destOrd="0" presId="urn:microsoft.com/office/officeart/2005/8/layout/hierarchy2"/>
    <dgm:cxn modelId="{20DD9B20-F5D5-4736-BA6D-07BC22AEAEE0}" type="presParOf" srcId="{FDDD3946-2A72-44FC-9D1D-28396F6D7F25}" destId="{824C8DC3-07CA-48F5-B82F-D2F318A49D78}" srcOrd="0" destOrd="0" presId="urn:microsoft.com/office/officeart/2005/8/layout/hierarchy2"/>
    <dgm:cxn modelId="{991D56CF-1E41-4A78-A37E-436137CBC226}" type="presParOf" srcId="{824C8DC3-07CA-48F5-B82F-D2F318A49D78}" destId="{C9D9A2D6-0BA2-457F-9DE3-74C24EB87DF5}" srcOrd="0" destOrd="0" presId="urn:microsoft.com/office/officeart/2005/8/layout/hierarchy2"/>
    <dgm:cxn modelId="{C95E19D2-B62D-49ED-82C5-FCB55CE665FB}" type="presParOf" srcId="{FDDD3946-2A72-44FC-9D1D-28396F6D7F25}" destId="{62AFB6CE-448D-4860-B35F-56000B31D6C9}" srcOrd="1" destOrd="0" presId="urn:microsoft.com/office/officeart/2005/8/layout/hierarchy2"/>
    <dgm:cxn modelId="{7C774330-3969-48F0-9BEE-6B9FC7E42FDE}" type="presParOf" srcId="{62AFB6CE-448D-4860-B35F-56000B31D6C9}" destId="{7C2B61C1-8ABE-4EDF-85B5-65BFC66C1CF0}" srcOrd="0" destOrd="0" presId="urn:microsoft.com/office/officeart/2005/8/layout/hierarchy2"/>
    <dgm:cxn modelId="{8A380275-7519-4099-BDDC-365AD8B1A34C}" type="presParOf" srcId="{62AFB6CE-448D-4860-B35F-56000B31D6C9}" destId="{206C4530-68E4-4282-BE09-640DB7167727}" srcOrd="1" destOrd="0" presId="urn:microsoft.com/office/officeart/2005/8/layout/hierarchy2"/>
    <dgm:cxn modelId="{800B4DB4-AF61-4681-8775-61744CCAB3EA}" type="presParOf" srcId="{FDDD3946-2A72-44FC-9D1D-28396F6D7F25}" destId="{26419700-7BE3-4C66-8044-902D7B37155B}" srcOrd="2" destOrd="0" presId="urn:microsoft.com/office/officeart/2005/8/layout/hierarchy2"/>
    <dgm:cxn modelId="{C0A59561-846F-4817-86E8-BC5F76765728}" type="presParOf" srcId="{26419700-7BE3-4C66-8044-902D7B37155B}" destId="{F0A04912-F577-4320-AF4F-B0008B16626C}" srcOrd="0" destOrd="0" presId="urn:microsoft.com/office/officeart/2005/8/layout/hierarchy2"/>
    <dgm:cxn modelId="{62831194-3529-4834-9625-0037372F3F8D}" type="presParOf" srcId="{FDDD3946-2A72-44FC-9D1D-28396F6D7F25}" destId="{31A5CB67-D438-4EF4-86DF-6D26A74CE818}" srcOrd="3" destOrd="0" presId="urn:microsoft.com/office/officeart/2005/8/layout/hierarchy2"/>
    <dgm:cxn modelId="{897DD886-7120-473E-921F-B57D1E6FD218}" type="presParOf" srcId="{31A5CB67-D438-4EF4-86DF-6D26A74CE818}" destId="{6A215527-EC04-46F1-88E5-2BC57C5FED7F}" srcOrd="0" destOrd="0" presId="urn:microsoft.com/office/officeart/2005/8/layout/hierarchy2"/>
    <dgm:cxn modelId="{059D2643-276D-4266-A5DA-3F45DBAB93F8}" type="presParOf" srcId="{31A5CB67-D438-4EF4-86DF-6D26A74CE818}" destId="{B06305C3-C7C8-4DE8-AE1A-22981B483F2A}" srcOrd="1" destOrd="0" presId="urn:microsoft.com/office/officeart/2005/8/layout/hierarchy2"/>
    <dgm:cxn modelId="{B4AAF07B-CDED-4917-B3CE-97D70B7D1F69}" type="presParOf" srcId="{FDDD3946-2A72-44FC-9D1D-28396F6D7F25}" destId="{C8704DD3-85F4-4CA3-B011-F8AE0A0781DC}" srcOrd="4" destOrd="0" presId="urn:microsoft.com/office/officeart/2005/8/layout/hierarchy2"/>
    <dgm:cxn modelId="{A485052E-A605-4BDF-8F3F-AD5793EC931D}" type="presParOf" srcId="{C8704DD3-85F4-4CA3-B011-F8AE0A0781DC}" destId="{0AB143C0-FBC7-4568-978E-CC22762C4FC8}" srcOrd="0" destOrd="0" presId="urn:microsoft.com/office/officeart/2005/8/layout/hierarchy2"/>
    <dgm:cxn modelId="{7BA3F877-3C56-4954-A598-0A205CFDCE4C}" type="presParOf" srcId="{FDDD3946-2A72-44FC-9D1D-28396F6D7F25}" destId="{630C6604-1C2C-45E5-9AC2-B1345AE77E95}" srcOrd="5" destOrd="0" presId="urn:microsoft.com/office/officeart/2005/8/layout/hierarchy2"/>
    <dgm:cxn modelId="{68742540-63D1-441C-A7E4-F192F83336F5}" type="presParOf" srcId="{630C6604-1C2C-45E5-9AC2-B1345AE77E95}" destId="{3F2D33A0-1FFD-43A4-88E2-8DA186F2956F}" srcOrd="0" destOrd="0" presId="urn:microsoft.com/office/officeart/2005/8/layout/hierarchy2"/>
    <dgm:cxn modelId="{F1B95166-2E2E-4D51-9F8D-D89675CE94A0}" type="presParOf" srcId="{630C6604-1C2C-45E5-9AC2-B1345AE77E95}" destId="{E3FB2B7E-9F09-4306-B9B4-A8DA0817DCCC}" srcOrd="1" destOrd="0" presId="urn:microsoft.com/office/officeart/2005/8/layout/hierarchy2"/>
    <dgm:cxn modelId="{F84453CA-2727-4095-977B-C52903BC1B17}" type="presParOf" srcId="{FADB1523-AE65-4E78-833E-0B9814EF019F}" destId="{B1F8D294-AA35-4E48-B405-64464E26B049}" srcOrd="2" destOrd="0" presId="urn:microsoft.com/office/officeart/2005/8/layout/hierarchy2"/>
    <dgm:cxn modelId="{15FC465D-123E-4182-B157-6AF94F705FC7}" type="presParOf" srcId="{B1F8D294-AA35-4E48-B405-64464E26B049}" destId="{768FFD70-4F1C-4CB2-8455-D1A68EC29EF3}" srcOrd="0" destOrd="0" presId="urn:microsoft.com/office/officeart/2005/8/layout/hierarchy2"/>
    <dgm:cxn modelId="{3FA7D6EC-2C95-40FB-8487-77D52EB1F1B9}" type="presParOf" srcId="{FADB1523-AE65-4E78-833E-0B9814EF019F}" destId="{D8F6FD4C-AD8A-4C58-990F-5E69E1211D80}" srcOrd="3" destOrd="0" presId="urn:microsoft.com/office/officeart/2005/8/layout/hierarchy2"/>
    <dgm:cxn modelId="{3ADAF686-5A29-4173-9466-ECEBFDB0D117}" type="presParOf" srcId="{D8F6FD4C-AD8A-4C58-990F-5E69E1211D80}" destId="{307E8C35-59F7-481F-B644-EDA9B6233540}" srcOrd="0" destOrd="0" presId="urn:microsoft.com/office/officeart/2005/8/layout/hierarchy2"/>
    <dgm:cxn modelId="{C772D258-02E6-4F7B-9BD1-D6FA66AF9AAD}" type="presParOf" srcId="{D8F6FD4C-AD8A-4C58-990F-5E69E1211D80}" destId="{3EF918C4-A9B6-40E7-BAFA-6970C54C1A0A}" srcOrd="1" destOrd="0" presId="urn:microsoft.com/office/officeart/2005/8/layout/hierarchy2"/>
    <dgm:cxn modelId="{F125B6C1-B67E-4C49-9727-1E85FBACBADE}" type="presParOf" srcId="{3EF918C4-A9B6-40E7-BAFA-6970C54C1A0A}" destId="{6D2DB07D-1896-4251-97E6-31218E9EEABD}" srcOrd="0" destOrd="0" presId="urn:microsoft.com/office/officeart/2005/8/layout/hierarchy2"/>
    <dgm:cxn modelId="{AAC69F3B-E9D3-4D44-AB50-6DBC7E2B5E15}" type="presParOf" srcId="{6D2DB07D-1896-4251-97E6-31218E9EEABD}" destId="{10F76D08-7278-48E2-A884-A23913DEAC42}" srcOrd="0" destOrd="0" presId="urn:microsoft.com/office/officeart/2005/8/layout/hierarchy2"/>
    <dgm:cxn modelId="{1BF7F38C-222A-4E5B-A013-7E296575BC9A}" type="presParOf" srcId="{3EF918C4-A9B6-40E7-BAFA-6970C54C1A0A}" destId="{68686F6E-DF97-470F-BFC8-5AC01A3B0FE0}" srcOrd="1" destOrd="0" presId="urn:microsoft.com/office/officeart/2005/8/layout/hierarchy2"/>
    <dgm:cxn modelId="{2BCE43AD-E7DC-4B45-B76A-6816F8099334}" type="presParOf" srcId="{68686F6E-DF97-470F-BFC8-5AC01A3B0FE0}" destId="{31059D7A-1028-40CD-89CD-ED178F6B6410}" srcOrd="0" destOrd="0" presId="urn:microsoft.com/office/officeart/2005/8/layout/hierarchy2"/>
    <dgm:cxn modelId="{48CD93F7-4E89-47BE-AE10-20C6FEED2EFE}" type="presParOf" srcId="{68686F6E-DF97-470F-BFC8-5AC01A3B0FE0}" destId="{56C196BD-FFC3-47C4-91D1-A0099E15C949}" srcOrd="1" destOrd="0" presId="urn:microsoft.com/office/officeart/2005/8/layout/hierarchy2"/>
    <dgm:cxn modelId="{5A4FDB8E-9E86-45B7-B4FA-DB6D485CFD43}" type="presParOf" srcId="{3EF918C4-A9B6-40E7-BAFA-6970C54C1A0A}" destId="{A30A09D5-DB0D-46DF-ACAC-651661CDE206}" srcOrd="2" destOrd="0" presId="urn:microsoft.com/office/officeart/2005/8/layout/hierarchy2"/>
    <dgm:cxn modelId="{7F7BB45A-45BD-44AF-A17F-5265DED528CF}" type="presParOf" srcId="{A30A09D5-DB0D-46DF-ACAC-651661CDE206}" destId="{E9DA9FA2-8604-4EF6-9572-73B2AA14B7D6}" srcOrd="0" destOrd="0" presId="urn:microsoft.com/office/officeart/2005/8/layout/hierarchy2"/>
    <dgm:cxn modelId="{3553BBD7-7A6F-425A-BBCB-75574F4D9289}" type="presParOf" srcId="{3EF918C4-A9B6-40E7-BAFA-6970C54C1A0A}" destId="{4B5DB916-1FDE-4FE3-8023-8CF43869484A}" srcOrd="3" destOrd="0" presId="urn:microsoft.com/office/officeart/2005/8/layout/hierarchy2"/>
    <dgm:cxn modelId="{28A81D6A-1847-43E7-8B6F-68F806FDF893}" type="presParOf" srcId="{4B5DB916-1FDE-4FE3-8023-8CF43869484A}" destId="{E8AAC39A-CE5B-422D-BAD3-EA9EC71F9E4C}" srcOrd="0" destOrd="0" presId="urn:microsoft.com/office/officeart/2005/8/layout/hierarchy2"/>
    <dgm:cxn modelId="{3E84747A-25DA-470A-8445-A6F401B2339D}" type="presParOf" srcId="{4B5DB916-1FDE-4FE3-8023-8CF43869484A}" destId="{D913C366-52D2-44F2-A7A2-3934878DC4CC}" srcOrd="1" destOrd="0" presId="urn:microsoft.com/office/officeart/2005/8/layout/hierarchy2"/>
    <dgm:cxn modelId="{68BABB3A-9113-485A-9C88-C7C87CF79235}" type="presParOf" srcId="{FADB1523-AE65-4E78-833E-0B9814EF019F}" destId="{1A1036E1-A917-42A8-8D93-B2E310E3B2E1}" srcOrd="4" destOrd="0" presId="urn:microsoft.com/office/officeart/2005/8/layout/hierarchy2"/>
    <dgm:cxn modelId="{6611F404-EC95-4FEA-A02D-35BFA50235CD}" type="presParOf" srcId="{1A1036E1-A917-42A8-8D93-B2E310E3B2E1}" destId="{893D1E88-A40A-4807-B517-C8E385935B2E}" srcOrd="0" destOrd="0" presId="urn:microsoft.com/office/officeart/2005/8/layout/hierarchy2"/>
    <dgm:cxn modelId="{415CFB78-7C5D-4143-98C0-3BA57725BC88}" type="presParOf" srcId="{FADB1523-AE65-4E78-833E-0B9814EF019F}" destId="{633C2C67-1B67-41DB-978D-25C1ECB64FCC}" srcOrd="5" destOrd="0" presId="urn:microsoft.com/office/officeart/2005/8/layout/hierarchy2"/>
    <dgm:cxn modelId="{8A945475-FD4E-47AE-A3B3-930F05BA0812}" type="presParOf" srcId="{633C2C67-1B67-41DB-978D-25C1ECB64FCC}" destId="{D225B3F1-855E-4CE1-AD5C-2928AEF3C3AA}" srcOrd="0" destOrd="0" presId="urn:microsoft.com/office/officeart/2005/8/layout/hierarchy2"/>
    <dgm:cxn modelId="{57E5448E-F33C-4B66-BE9A-7CC1B11D6026}" type="presParOf" srcId="{633C2C67-1B67-41DB-978D-25C1ECB64FCC}" destId="{F7ECE3FB-7389-4F55-99B4-358849C42A1A}" srcOrd="1" destOrd="0" presId="urn:microsoft.com/office/officeart/2005/8/layout/hierarchy2"/>
    <dgm:cxn modelId="{22B06811-506B-4DCF-8CEF-9A224BB617E2}" type="presParOf" srcId="{F7ECE3FB-7389-4F55-99B4-358849C42A1A}" destId="{9190DFFE-8D1C-463A-B85A-9F77FDEF0DDC}" srcOrd="0" destOrd="0" presId="urn:microsoft.com/office/officeart/2005/8/layout/hierarchy2"/>
    <dgm:cxn modelId="{8D088646-0BBD-41DC-85BE-B1B6E6C330D9}" type="presParOf" srcId="{9190DFFE-8D1C-463A-B85A-9F77FDEF0DDC}" destId="{57C679A9-2CEB-4659-831C-EC7E66CBB24E}" srcOrd="0" destOrd="0" presId="urn:microsoft.com/office/officeart/2005/8/layout/hierarchy2"/>
    <dgm:cxn modelId="{C17FB9DE-FCA0-48E4-96DC-08D0D862169B}" type="presParOf" srcId="{F7ECE3FB-7389-4F55-99B4-358849C42A1A}" destId="{6E8AC2CC-9AA8-4A18-BABA-A58A33809376}" srcOrd="1" destOrd="0" presId="urn:microsoft.com/office/officeart/2005/8/layout/hierarchy2"/>
    <dgm:cxn modelId="{1FE3F1EA-85CF-4DD1-B2CC-114C2839E663}" type="presParOf" srcId="{6E8AC2CC-9AA8-4A18-BABA-A58A33809376}" destId="{BA1B8C35-4D18-4773-94B3-C62B1938262B}" srcOrd="0" destOrd="0" presId="urn:microsoft.com/office/officeart/2005/8/layout/hierarchy2"/>
    <dgm:cxn modelId="{14E7358A-D115-4CD8-A2F7-63538DD2493F}" type="presParOf" srcId="{6E8AC2CC-9AA8-4A18-BABA-A58A33809376}" destId="{5C66D9EB-D04B-4A17-AB02-21F397DEEF55}" srcOrd="1" destOrd="0" presId="urn:microsoft.com/office/officeart/2005/8/layout/hierarchy2"/>
    <dgm:cxn modelId="{9F5BDE23-4DD8-46A0-9235-1BAC76393956}" type="presParOf" srcId="{F7ECE3FB-7389-4F55-99B4-358849C42A1A}" destId="{FD46135C-9000-4DF2-AFA6-1F430DAB6ACD}" srcOrd="2" destOrd="0" presId="urn:microsoft.com/office/officeart/2005/8/layout/hierarchy2"/>
    <dgm:cxn modelId="{2B24281B-9472-4E67-9B69-5188C2EBB229}" type="presParOf" srcId="{FD46135C-9000-4DF2-AFA6-1F430DAB6ACD}" destId="{62737185-5F86-494D-B66A-FBEF70BA5BB3}" srcOrd="0" destOrd="0" presId="urn:microsoft.com/office/officeart/2005/8/layout/hierarchy2"/>
    <dgm:cxn modelId="{427C6C8C-7206-4749-8302-E211A9C98128}" type="presParOf" srcId="{F7ECE3FB-7389-4F55-99B4-358849C42A1A}" destId="{E992F75A-4821-4E80-8A74-DBAC2D7D55DF}" srcOrd="3" destOrd="0" presId="urn:microsoft.com/office/officeart/2005/8/layout/hierarchy2"/>
    <dgm:cxn modelId="{D22E9098-8BA0-4212-87C0-2E7BF4E0552D}" type="presParOf" srcId="{E992F75A-4821-4E80-8A74-DBAC2D7D55DF}" destId="{A1D1E285-1F72-4F74-A073-F4027BDCCFE5}" srcOrd="0" destOrd="0" presId="urn:microsoft.com/office/officeart/2005/8/layout/hierarchy2"/>
    <dgm:cxn modelId="{CB90B7DE-75C1-4B9C-970D-9F87C116DFD4}" type="presParOf" srcId="{E992F75A-4821-4E80-8A74-DBAC2D7D55DF}" destId="{26A1F129-3062-4999-983F-554C573815BF}" srcOrd="1" destOrd="0" presId="urn:microsoft.com/office/officeart/2005/8/layout/hierarchy2"/>
    <dgm:cxn modelId="{F95ED4FF-9240-4859-BA36-1735714034B3}" type="presParOf" srcId="{F7ECE3FB-7389-4F55-99B4-358849C42A1A}" destId="{B1CA7044-BFC7-445A-8668-EB96169C52E4}" srcOrd="4" destOrd="0" presId="urn:microsoft.com/office/officeart/2005/8/layout/hierarchy2"/>
    <dgm:cxn modelId="{2A8868E6-65AA-456D-86F4-B128E96CAF6A}" type="presParOf" srcId="{B1CA7044-BFC7-445A-8668-EB96169C52E4}" destId="{8D84A21A-72E4-4DF9-9C8C-B4C6AFE06942}" srcOrd="0" destOrd="0" presId="urn:microsoft.com/office/officeart/2005/8/layout/hierarchy2"/>
    <dgm:cxn modelId="{C1D7AC78-44E9-4A69-AAF4-F655F4807975}" type="presParOf" srcId="{F7ECE3FB-7389-4F55-99B4-358849C42A1A}" destId="{491DD875-F27D-4C44-9C7D-A8B6D4CA9CA3}" srcOrd="5" destOrd="0" presId="urn:microsoft.com/office/officeart/2005/8/layout/hierarchy2"/>
    <dgm:cxn modelId="{C1E47D07-67C5-4D84-BABF-6E65CF1EB6FB}" type="presParOf" srcId="{491DD875-F27D-4C44-9C7D-A8B6D4CA9CA3}" destId="{71323C35-2D22-4BBE-9FBB-0B4CBA2F28BA}" srcOrd="0" destOrd="0" presId="urn:microsoft.com/office/officeart/2005/8/layout/hierarchy2"/>
    <dgm:cxn modelId="{D44612DF-F7DD-4F89-923D-83E28CFA7171}" type="presParOf" srcId="{491DD875-F27D-4C44-9C7D-A8B6D4CA9CA3}" destId="{B0166266-645E-48D0-851A-39E752C994B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8D417-135A-4E07-AAA2-568C7FC50AB0}" type="doc">
      <dgm:prSet loTypeId="urn:microsoft.com/office/officeart/2005/8/layout/arrow2" loCatId="process" qsTypeId="urn:microsoft.com/office/officeart/2005/8/quickstyle/simple1" qsCatId="simple" csTypeId="urn:microsoft.com/office/officeart/2005/8/colors/accent1_2" csCatId="accent1" phldr="1"/>
      <dgm:spPr/>
    </dgm:pt>
    <dgm:pt modelId="{ED72942A-CFA1-4929-92CE-2AADF902A181}">
      <dgm:prSet phldrT="[Text]"/>
      <dgm:spPr/>
      <dgm:t>
        <a:bodyPr/>
        <a:lstStyle/>
        <a:p>
          <a:r>
            <a:rPr lang="en-US" dirty="0" smtClean="0"/>
            <a:t>2011 National Electrical Code</a:t>
          </a:r>
          <a:endParaRPr lang="en-US" dirty="0"/>
        </a:p>
      </dgm:t>
    </dgm:pt>
    <dgm:pt modelId="{34D6410E-157E-433F-9BC6-D919F5FA9F33}" type="parTrans" cxnId="{864AF69D-BF6D-480E-B98C-EBFB7F50E465}">
      <dgm:prSet/>
      <dgm:spPr/>
      <dgm:t>
        <a:bodyPr/>
        <a:lstStyle/>
        <a:p>
          <a:endParaRPr lang="en-US"/>
        </a:p>
      </dgm:t>
    </dgm:pt>
    <dgm:pt modelId="{A6CECB89-61DC-4672-8C9B-88BAF9A68C4E}" type="sibTrans" cxnId="{864AF69D-BF6D-480E-B98C-EBFB7F50E465}">
      <dgm:prSet/>
      <dgm:spPr/>
      <dgm:t>
        <a:bodyPr/>
        <a:lstStyle/>
        <a:p>
          <a:endParaRPr lang="en-US"/>
        </a:p>
      </dgm:t>
    </dgm:pt>
    <dgm:pt modelId="{DF596B6A-E97D-484D-AD5D-D2357CCE0763}">
      <dgm:prSet phldrT="[Text]"/>
      <dgm:spPr/>
      <dgm:t>
        <a:bodyPr/>
        <a:lstStyle/>
        <a:p>
          <a:r>
            <a:rPr lang="en-US" dirty="0" smtClean="0"/>
            <a:t>SAE Technical Standards</a:t>
          </a:r>
        </a:p>
      </dgm:t>
    </dgm:pt>
    <dgm:pt modelId="{CF23480D-B2A1-47F4-8297-0DF5BA411CE1}" type="parTrans" cxnId="{BBF9F3B8-2154-43D4-BB8D-219A68179DDB}">
      <dgm:prSet/>
      <dgm:spPr/>
      <dgm:t>
        <a:bodyPr/>
        <a:lstStyle/>
        <a:p>
          <a:endParaRPr lang="en-US"/>
        </a:p>
      </dgm:t>
    </dgm:pt>
    <dgm:pt modelId="{B94EDE69-82AD-4E0A-B83F-32FE01FB6DB2}" type="sibTrans" cxnId="{BBF9F3B8-2154-43D4-BB8D-219A68179DDB}">
      <dgm:prSet/>
      <dgm:spPr/>
      <dgm:t>
        <a:bodyPr/>
        <a:lstStyle/>
        <a:p>
          <a:endParaRPr lang="en-US"/>
        </a:p>
      </dgm:t>
    </dgm:pt>
    <dgm:pt modelId="{AE81F02E-0AF8-478D-83D2-A8F583DC7144}">
      <dgm:prSet phldrT="[Text]"/>
      <dgm:spPr/>
      <dgm:t>
        <a:bodyPr/>
        <a:lstStyle/>
        <a:p>
          <a:r>
            <a:rPr lang="en-US" dirty="0" smtClean="0"/>
            <a:t>IEEE Standards</a:t>
          </a:r>
          <a:endParaRPr lang="en-US" dirty="0"/>
        </a:p>
      </dgm:t>
    </dgm:pt>
    <dgm:pt modelId="{71217461-7CDE-40D6-B240-18462630C44A}" type="parTrans" cxnId="{A8DFBB44-25BD-4E26-A931-041C84C95354}">
      <dgm:prSet/>
      <dgm:spPr/>
      <dgm:t>
        <a:bodyPr/>
        <a:lstStyle/>
        <a:p>
          <a:endParaRPr lang="en-US"/>
        </a:p>
      </dgm:t>
    </dgm:pt>
    <dgm:pt modelId="{49A2DF9C-2FD1-422F-BFFA-33E4670EEEB8}" type="sibTrans" cxnId="{A8DFBB44-25BD-4E26-A931-041C84C95354}">
      <dgm:prSet/>
      <dgm:spPr/>
      <dgm:t>
        <a:bodyPr/>
        <a:lstStyle/>
        <a:p>
          <a:endParaRPr lang="en-US"/>
        </a:p>
      </dgm:t>
    </dgm:pt>
    <dgm:pt modelId="{936F3F39-131A-49F1-91A6-72DA7B2E67DC}" type="pres">
      <dgm:prSet presAssocID="{90C8D417-135A-4E07-AAA2-568C7FC50AB0}" presName="arrowDiagram" presStyleCnt="0">
        <dgm:presLayoutVars>
          <dgm:chMax val="5"/>
          <dgm:dir/>
          <dgm:resizeHandles val="exact"/>
        </dgm:presLayoutVars>
      </dgm:prSet>
      <dgm:spPr/>
    </dgm:pt>
    <dgm:pt modelId="{3A756201-BFF1-484E-B955-E1B5ADE7B1B8}" type="pres">
      <dgm:prSet presAssocID="{90C8D417-135A-4E07-AAA2-568C7FC50AB0}" presName="arrow" presStyleLbl="bgShp" presStyleIdx="0" presStyleCnt="1" custLinFactNeighborX="-1250" custLinFactNeighborY="-13333">
        <dgm:style>
          <a:lnRef idx="2">
            <a:schemeClr val="accent3">
              <a:shade val="50000"/>
            </a:schemeClr>
          </a:lnRef>
          <a:fillRef idx="1">
            <a:schemeClr val="accent3"/>
          </a:fillRef>
          <a:effectRef idx="0">
            <a:schemeClr val="accent3"/>
          </a:effectRef>
          <a:fontRef idx="minor">
            <a:schemeClr val="lt1"/>
          </a:fontRef>
        </dgm:style>
      </dgm:prSet>
      <dgm:spPr/>
    </dgm:pt>
    <dgm:pt modelId="{2BE22AAD-4DC2-4B83-8B44-226834670CE1}" type="pres">
      <dgm:prSet presAssocID="{90C8D417-135A-4E07-AAA2-568C7FC50AB0}" presName="arrowDiagram3" presStyleCnt="0"/>
      <dgm:spPr/>
    </dgm:pt>
    <dgm:pt modelId="{E12C4856-7F2C-45DB-B879-3F688BAE3A90}" type="pres">
      <dgm:prSet presAssocID="{ED72942A-CFA1-4929-92CE-2AADF902A181}" presName="bullet3a" presStyleLbl="node1" presStyleIdx="0" presStyleCnt="3">
        <dgm:style>
          <a:lnRef idx="3">
            <a:schemeClr val="lt1"/>
          </a:lnRef>
          <a:fillRef idx="1">
            <a:schemeClr val="accent6"/>
          </a:fillRef>
          <a:effectRef idx="1">
            <a:schemeClr val="accent6"/>
          </a:effectRef>
          <a:fontRef idx="minor">
            <a:schemeClr val="lt1"/>
          </a:fontRef>
        </dgm:style>
      </dgm:prSet>
      <dgm:spPr/>
    </dgm:pt>
    <dgm:pt modelId="{381FD6DE-4B2B-4163-8BE2-E14CE9F4AD83}" type="pres">
      <dgm:prSet presAssocID="{ED72942A-CFA1-4929-92CE-2AADF902A181}" presName="textBox3a" presStyleLbl="revTx" presStyleIdx="0" presStyleCnt="3">
        <dgm:presLayoutVars>
          <dgm:bulletEnabled val="1"/>
        </dgm:presLayoutVars>
      </dgm:prSet>
      <dgm:spPr/>
      <dgm:t>
        <a:bodyPr/>
        <a:lstStyle/>
        <a:p>
          <a:endParaRPr lang="en-US"/>
        </a:p>
      </dgm:t>
    </dgm:pt>
    <dgm:pt modelId="{F3485500-A3D5-405F-B02C-2F29F3D413CE}" type="pres">
      <dgm:prSet presAssocID="{DF596B6A-E97D-484D-AD5D-D2357CCE0763}" presName="bullet3b" presStyleLbl="node1" presStyleIdx="1" presStyleCnt="3">
        <dgm:style>
          <a:lnRef idx="3">
            <a:schemeClr val="lt1"/>
          </a:lnRef>
          <a:fillRef idx="1">
            <a:schemeClr val="accent6"/>
          </a:fillRef>
          <a:effectRef idx="1">
            <a:schemeClr val="accent6"/>
          </a:effectRef>
          <a:fontRef idx="minor">
            <a:schemeClr val="lt1"/>
          </a:fontRef>
        </dgm:style>
      </dgm:prSet>
      <dgm:spPr/>
    </dgm:pt>
    <dgm:pt modelId="{E96CFE13-FF21-460B-A33F-B503D934F074}" type="pres">
      <dgm:prSet presAssocID="{DF596B6A-E97D-484D-AD5D-D2357CCE0763}" presName="textBox3b" presStyleLbl="revTx" presStyleIdx="1" presStyleCnt="3" custLinFactNeighborX="-2083" custLinFactNeighborY="8578">
        <dgm:presLayoutVars>
          <dgm:bulletEnabled val="1"/>
        </dgm:presLayoutVars>
      </dgm:prSet>
      <dgm:spPr/>
      <dgm:t>
        <a:bodyPr/>
        <a:lstStyle/>
        <a:p>
          <a:endParaRPr lang="en-US"/>
        </a:p>
      </dgm:t>
    </dgm:pt>
    <dgm:pt modelId="{A23E2D4C-CE7C-40C8-9D9F-A95287268D72}" type="pres">
      <dgm:prSet presAssocID="{AE81F02E-0AF8-478D-83D2-A8F583DC7144}" presName="bullet3c" presStyleLbl="node1" presStyleIdx="2" presStyleCnt="3">
        <dgm:style>
          <a:lnRef idx="3">
            <a:schemeClr val="lt1"/>
          </a:lnRef>
          <a:fillRef idx="1">
            <a:schemeClr val="accent6"/>
          </a:fillRef>
          <a:effectRef idx="1">
            <a:schemeClr val="accent6"/>
          </a:effectRef>
          <a:fontRef idx="minor">
            <a:schemeClr val="lt1"/>
          </a:fontRef>
        </dgm:style>
      </dgm:prSet>
      <dgm:spPr/>
    </dgm:pt>
    <dgm:pt modelId="{C6CCAA6C-E249-455B-A5F1-B98ACEBAD442}" type="pres">
      <dgm:prSet presAssocID="{AE81F02E-0AF8-478D-83D2-A8F583DC7144}" presName="textBox3c" presStyleLbl="revTx" presStyleIdx="2" presStyleCnt="3" custLinFactNeighborX="-1042" custLinFactNeighborY="4796">
        <dgm:presLayoutVars>
          <dgm:bulletEnabled val="1"/>
        </dgm:presLayoutVars>
      </dgm:prSet>
      <dgm:spPr/>
      <dgm:t>
        <a:bodyPr/>
        <a:lstStyle/>
        <a:p>
          <a:endParaRPr lang="en-US"/>
        </a:p>
      </dgm:t>
    </dgm:pt>
  </dgm:ptLst>
  <dgm:cxnLst>
    <dgm:cxn modelId="{FC24680D-E3A1-42CA-B34C-1F88F4B7AC48}" type="presOf" srcId="{90C8D417-135A-4E07-AAA2-568C7FC50AB0}" destId="{936F3F39-131A-49F1-91A6-72DA7B2E67DC}" srcOrd="0" destOrd="0" presId="urn:microsoft.com/office/officeart/2005/8/layout/arrow2"/>
    <dgm:cxn modelId="{21B84074-B0C8-4CB6-828F-8F274F86E54B}" type="presOf" srcId="{AE81F02E-0AF8-478D-83D2-A8F583DC7144}" destId="{C6CCAA6C-E249-455B-A5F1-B98ACEBAD442}" srcOrd="0" destOrd="0" presId="urn:microsoft.com/office/officeart/2005/8/layout/arrow2"/>
    <dgm:cxn modelId="{864AF69D-BF6D-480E-B98C-EBFB7F50E465}" srcId="{90C8D417-135A-4E07-AAA2-568C7FC50AB0}" destId="{ED72942A-CFA1-4929-92CE-2AADF902A181}" srcOrd="0" destOrd="0" parTransId="{34D6410E-157E-433F-9BC6-D919F5FA9F33}" sibTransId="{A6CECB89-61DC-4672-8C9B-88BAF9A68C4E}"/>
    <dgm:cxn modelId="{0F4A3F83-F97A-4CAC-BA70-2EA0C832F396}" type="presOf" srcId="{DF596B6A-E97D-484D-AD5D-D2357CCE0763}" destId="{E96CFE13-FF21-460B-A33F-B503D934F074}" srcOrd="0" destOrd="0" presId="urn:microsoft.com/office/officeart/2005/8/layout/arrow2"/>
    <dgm:cxn modelId="{BBF9F3B8-2154-43D4-BB8D-219A68179DDB}" srcId="{90C8D417-135A-4E07-AAA2-568C7FC50AB0}" destId="{DF596B6A-E97D-484D-AD5D-D2357CCE0763}" srcOrd="1" destOrd="0" parTransId="{CF23480D-B2A1-47F4-8297-0DF5BA411CE1}" sibTransId="{B94EDE69-82AD-4E0A-B83F-32FE01FB6DB2}"/>
    <dgm:cxn modelId="{ABC49F25-C787-4EA5-B9BD-490DD8F78681}" type="presOf" srcId="{ED72942A-CFA1-4929-92CE-2AADF902A181}" destId="{381FD6DE-4B2B-4163-8BE2-E14CE9F4AD83}" srcOrd="0" destOrd="0" presId="urn:microsoft.com/office/officeart/2005/8/layout/arrow2"/>
    <dgm:cxn modelId="{A8DFBB44-25BD-4E26-A931-041C84C95354}" srcId="{90C8D417-135A-4E07-AAA2-568C7FC50AB0}" destId="{AE81F02E-0AF8-478D-83D2-A8F583DC7144}" srcOrd="2" destOrd="0" parTransId="{71217461-7CDE-40D6-B240-18462630C44A}" sibTransId="{49A2DF9C-2FD1-422F-BFFA-33E4670EEEB8}"/>
    <dgm:cxn modelId="{E78797BB-BBC1-4335-904A-B5266C8BD99E}" type="presParOf" srcId="{936F3F39-131A-49F1-91A6-72DA7B2E67DC}" destId="{3A756201-BFF1-484E-B955-E1B5ADE7B1B8}" srcOrd="0" destOrd="0" presId="urn:microsoft.com/office/officeart/2005/8/layout/arrow2"/>
    <dgm:cxn modelId="{B2773C44-4C2A-4AD5-A701-FFED9B24A6B4}" type="presParOf" srcId="{936F3F39-131A-49F1-91A6-72DA7B2E67DC}" destId="{2BE22AAD-4DC2-4B83-8B44-226834670CE1}" srcOrd="1" destOrd="0" presId="urn:microsoft.com/office/officeart/2005/8/layout/arrow2"/>
    <dgm:cxn modelId="{EF383323-FA6A-48ED-9456-D2DA3F527F29}" type="presParOf" srcId="{2BE22AAD-4DC2-4B83-8B44-226834670CE1}" destId="{E12C4856-7F2C-45DB-B879-3F688BAE3A90}" srcOrd="0" destOrd="0" presId="urn:microsoft.com/office/officeart/2005/8/layout/arrow2"/>
    <dgm:cxn modelId="{01861916-40D0-46D9-83E0-E83B3914CCEA}" type="presParOf" srcId="{2BE22AAD-4DC2-4B83-8B44-226834670CE1}" destId="{381FD6DE-4B2B-4163-8BE2-E14CE9F4AD83}" srcOrd="1" destOrd="0" presId="urn:microsoft.com/office/officeart/2005/8/layout/arrow2"/>
    <dgm:cxn modelId="{D510A410-CDE8-4F59-B0A5-7CAC0004F09A}" type="presParOf" srcId="{2BE22AAD-4DC2-4B83-8B44-226834670CE1}" destId="{F3485500-A3D5-405F-B02C-2F29F3D413CE}" srcOrd="2" destOrd="0" presId="urn:microsoft.com/office/officeart/2005/8/layout/arrow2"/>
    <dgm:cxn modelId="{9F86ED37-7C20-48FF-A697-DA13CD203D6F}" type="presParOf" srcId="{2BE22AAD-4DC2-4B83-8B44-226834670CE1}" destId="{E96CFE13-FF21-460B-A33F-B503D934F074}" srcOrd="3" destOrd="0" presId="urn:microsoft.com/office/officeart/2005/8/layout/arrow2"/>
    <dgm:cxn modelId="{B062263C-D99F-4335-9D42-696FF7130FEB}" type="presParOf" srcId="{2BE22AAD-4DC2-4B83-8B44-226834670CE1}" destId="{A23E2D4C-CE7C-40C8-9D9F-A95287268D72}" srcOrd="4" destOrd="0" presId="urn:microsoft.com/office/officeart/2005/8/layout/arrow2"/>
    <dgm:cxn modelId="{48D5913B-7763-4411-A30E-BAF56223987C}" type="presParOf" srcId="{2BE22AAD-4DC2-4B83-8B44-226834670CE1}" destId="{C6CCAA6C-E249-455B-A5F1-B98ACEBAD442}"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B290C9-D143-4616-94DB-3A4240E126CA}">
      <dsp:nvSpPr>
        <dsp:cNvPr id="0" name=""/>
        <dsp:cNvSpPr/>
      </dsp:nvSpPr>
      <dsp:spPr>
        <a:xfrm>
          <a:off x="1164771" y="1826465"/>
          <a:ext cx="909153" cy="454576"/>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Testing/Safety</a:t>
          </a:r>
          <a:endParaRPr lang="en-US" sz="1100" kern="1200" dirty="0"/>
        </a:p>
      </dsp:txBody>
      <dsp:txXfrm>
        <a:off x="1164771" y="1826465"/>
        <a:ext cx="909153" cy="454576"/>
      </dsp:txXfrm>
    </dsp:sp>
    <dsp:sp modelId="{C2A470E0-C563-4599-8A56-A5275A2646B3}">
      <dsp:nvSpPr>
        <dsp:cNvPr id="0" name=""/>
        <dsp:cNvSpPr/>
      </dsp:nvSpPr>
      <dsp:spPr>
        <a:xfrm rot="18214649">
          <a:off x="1715493" y="1375654"/>
          <a:ext cx="1603952" cy="19885"/>
        </a:xfrm>
        <a:custGeom>
          <a:avLst/>
          <a:gdLst/>
          <a:ahLst/>
          <a:cxnLst/>
          <a:rect l="0" t="0" r="0" b="0"/>
          <a:pathLst>
            <a:path>
              <a:moveTo>
                <a:pt x="0" y="9942"/>
              </a:moveTo>
              <a:lnTo>
                <a:pt x="1603952"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8214649">
        <a:off x="2477370" y="1345497"/>
        <a:ext cx="80197" cy="80197"/>
      </dsp:txXfrm>
    </dsp:sp>
    <dsp:sp modelId="{69FF478F-ACC1-4E82-84F7-020A44DBA926}">
      <dsp:nvSpPr>
        <dsp:cNvPr id="0" name=""/>
        <dsp:cNvSpPr/>
      </dsp:nvSpPr>
      <dsp:spPr>
        <a:xfrm>
          <a:off x="2961013" y="490150"/>
          <a:ext cx="909153" cy="454576"/>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rPr>
            <a:t>Electrical</a:t>
          </a:r>
          <a:endParaRPr lang="en-US" sz="1100" kern="1200" dirty="0">
            <a:solidFill>
              <a:sysClr val="windowText" lastClr="000000"/>
            </a:solidFill>
          </a:endParaRPr>
        </a:p>
      </dsp:txBody>
      <dsp:txXfrm>
        <a:off x="2961013" y="490150"/>
        <a:ext cx="909153" cy="454576"/>
      </dsp:txXfrm>
    </dsp:sp>
    <dsp:sp modelId="{824C8DC3-07CA-48F5-B82F-D2F318A49D78}">
      <dsp:nvSpPr>
        <dsp:cNvPr id="0" name=""/>
        <dsp:cNvSpPr/>
      </dsp:nvSpPr>
      <dsp:spPr>
        <a:xfrm rot="19658018">
          <a:off x="3806194" y="487058"/>
          <a:ext cx="823557" cy="19885"/>
        </a:xfrm>
        <a:custGeom>
          <a:avLst/>
          <a:gdLst/>
          <a:ahLst/>
          <a:cxnLst/>
          <a:rect l="0" t="0" r="0" b="0"/>
          <a:pathLst>
            <a:path>
              <a:moveTo>
                <a:pt x="0" y="9942"/>
              </a:moveTo>
              <a:lnTo>
                <a:pt x="823557"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658018">
        <a:off x="4197384" y="476412"/>
        <a:ext cx="41177" cy="41177"/>
      </dsp:txXfrm>
    </dsp:sp>
    <dsp:sp modelId="{7C2B61C1-8ABE-4EDF-85B5-65BFC66C1CF0}">
      <dsp:nvSpPr>
        <dsp:cNvPr id="0" name=""/>
        <dsp:cNvSpPr/>
      </dsp:nvSpPr>
      <dsp:spPr>
        <a:xfrm>
          <a:off x="4565779" y="49274"/>
          <a:ext cx="909153" cy="454576"/>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rPr>
            <a:t>Over-Volt/ Under-Volt</a:t>
          </a:r>
        </a:p>
      </dsp:txBody>
      <dsp:txXfrm>
        <a:off x="4565779" y="49274"/>
        <a:ext cx="909153" cy="454576"/>
      </dsp:txXfrm>
    </dsp:sp>
    <dsp:sp modelId="{26419700-7BE3-4C66-8044-902D7B37155B}">
      <dsp:nvSpPr>
        <dsp:cNvPr id="0" name=""/>
        <dsp:cNvSpPr/>
      </dsp:nvSpPr>
      <dsp:spPr>
        <a:xfrm>
          <a:off x="3870167" y="707496"/>
          <a:ext cx="1675897" cy="19885"/>
        </a:xfrm>
        <a:custGeom>
          <a:avLst/>
          <a:gdLst/>
          <a:ahLst/>
          <a:cxnLst/>
          <a:rect l="0" t="0" r="0" b="0"/>
          <a:pathLst>
            <a:path>
              <a:moveTo>
                <a:pt x="0" y="9942"/>
              </a:moveTo>
              <a:lnTo>
                <a:pt x="1675897"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4666219" y="675541"/>
        <a:ext cx="83794" cy="83794"/>
      </dsp:txXfrm>
    </dsp:sp>
    <dsp:sp modelId="{6A215527-EC04-46F1-88E5-2BC57C5FED7F}">
      <dsp:nvSpPr>
        <dsp:cNvPr id="0" name=""/>
        <dsp:cNvSpPr/>
      </dsp:nvSpPr>
      <dsp:spPr>
        <a:xfrm>
          <a:off x="5546065" y="490150"/>
          <a:ext cx="909153" cy="454576"/>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rPr>
            <a:t>Over-Charge</a:t>
          </a:r>
          <a:endParaRPr lang="en-US" sz="1100" kern="1200" dirty="0">
            <a:solidFill>
              <a:sysClr val="windowText" lastClr="000000"/>
            </a:solidFill>
          </a:endParaRPr>
        </a:p>
      </dsp:txBody>
      <dsp:txXfrm>
        <a:off x="5546065" y="490150"/>
        <a:ext cx="909153" cy="454576"/>
      </dsp:txXfrm>
    </dsp:sp>
    <dsp:sp modelId="{C8704DD3-85F4-4CA3-B011-F8AE0A0781DC}">
      <dsp:nvSpPr>
        <dsp:cNvPr id="0" name=""/>
        <dsp:cNvSpPr/>
      </dsp:nvSpPr>
      <dsp:spPr>
        <a:xfrm rot="1639841">
          <a:off x="3824229" y="896441"/>
          <a:ext cx="823064" cy="19885"/>
        </a:xfrm>
        <a:custGeom>
          <a:avLst/>
          <a:gdLst/>
          <a:ahLst/>
          <a:cxnLst/>
          <a:rect l="0" t="0" r="0" b="0"/>
          <a:pathLst>
            <a:path>
              <a:moveTo>
                <a:pt x="0" y="9942"/>
              </a:moveTo>
              <a:lnTo>
                <a:pt x="823064"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39841">
        <a:off x="4215184" y="885807"/>
        <a:ext cx="41153" cy="41153"/>
      </dsp:txXfrm>
    </dsp:sp>
    <dsp:sp modelId="{3F2D33A0-1FFD-43A4-88E2-8DA186F2956F}">
      <dsp:nvSpPr>
        <dsp:cNvPr id="0" name=""/>
        <dsp:cNvSpPr/>
      </dsp:nvSpPr>
      <dsp:spPr>
        <a:xfrm>
          <a:off x="4601354" y="868040"/>
          <a:ext cx="909153" cy="454576"/>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rPr>
            <a:t>Thermal Overload</a:t>
          </a:r>
          <a:endParaRPr lang="en-US" sz="1100" kern="1200" dirty="0">
            <a:solidFill>
              <a:sysClr val="windowText" lastClr="000000"/>
            </a:solidFill>
          </a:endParaRPr>
        </a:p>
      </dsp:txBody>
      <dsp:txXfrm>
        <a:off x="4601354" y="868040"/>
        <a:ext cx="909153" cy="454576"/>
      </dsp:txXfrm>
    </dsp:sp>
    <dsp:sp modelId="{B1F8D294-AA35-4E48-B405-64464E26B049}">
      <dsp:nvSpPr>
        <dsp:cNvPr id="0" name=""/>
        <dsp:cNvSpPr/>
      </dsp:nvSpPr>
      <dsp:spPr>
        <a:xfrm>
          <a:off x="2073925" y="2043811"/>
          <a:ext cx="854331" cy="19885"/>
        </a:xfrm>
        <a:custGeom>
          <a:avLst/>
          <a:gdLst/>
          <a:ahLst/>
          <a:cxnLst/>
          <a:rect l="0" t="0" r="0" b="0"/>
          <a:pathLst>
            <a:path>
              <a:moveTo>
                <a:pt x="0" y="9942"/>
              </a:moveTo>
              <a:lnTo>
                <a:pt x="854331"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79732" y="2032395"/>
        <a:ext cx="42716" cy="42716"/>
      </dsp:txXfrm>
    </dsp:sp>
    <dsp:sp modelId="{307E8C35-59F7-481F-B644-EDA9B6233540}">
      <dsp:nvSpPr>
        <dsp:cNvPr id="0" name=""/>
        <dsp:cNvSpPr/>
      </dsp:nvSpPr>
      <dsp:spPr>
        <a:xfrm>
          <a:off x="2928257" y="1826465"/>
          <a:ext cx="909153" cy="45457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Environmental</a:t>
          </a:r>
          <a:endParaRPr lang="en-US" sz="1100" kern="1200" dirty="0"/>
        </a:p>
      </dsp:txBody>
      <dsp:txXfrm>
        <a:off x="2928257" y="1826465"/>
        <a:ext cx="909153" cy="454576"/>
      </dsp:txXfrm>
    </dsp:sp>
    <dsp:sp modelId="{6D2DB07D-1896-4251-97E6-31218E9EEABD}">
      <dsp:nvSpPr>
        <dsp:cNvPr id="0" name=""/>
        <dsp:cNvSpPr/>
      </dsp:nvSpPr>
      <dsp:spPr>
        <a:xfrm rot="20029800">
          <a:off x="3793494" y="1854866"/>
          <a:ext cx="856822" cy="19885"/>
        </a:xfrm>
        <a:custGeom>
          <a:avLst/>
          <a:gdLst/>
          <a:ahLst/>
          <a:cxnLst/>
          <a:rect l="0" t="0" r="0" b="0"/>
          <a:pathLst>
            <a:path>
              <a:moveTo>
                <a:pt x="0" y="9942"/>
              </a:moveTo>
              <a:lnTo>
                <a:pt x="856822"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0029800">
        <a:off x="4200485" y="1843388"/>
        <a:ext cx="42841" cy="42841"/>
      </dsp:txXfrm>
    </dsp:sp>
    <dsp:sp modelId="{31059D7A-1028-40CD-89CD-ED178F6B6410}">
      <dsp:nvSpPr>
        <dsp:cNvPr id="0" name=""/>
        <dsp:cNvSpPr/>
      </dsp:nvSpPr>
      <dsp:spPr>
        <a:xfrm>
          <a:off x="4606400" y="1448576"/>
          <a:ext cx="909153" cy="45457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Water</a:t>
          </a:r>
          <a:endParaRPr lang="en-US" sz="1100" kern="1200" dirty="0"/>
        </a:p>
      </dsp:txBody>
      <dsp:txXfrm>
        <a:off x="4606400" y="1448576"/>
        <a:ext cx="909153" cy="454576"/>
      </dsp:txXfrm>
    </dsp:sp>
    <dsp:sp modelId="{A30A09D5-DB0D-46DF-ACAC-651661CDE206}">
      <dsp:nvSpPr>
        <dsp:cNvPr id="0" name=""/>
        <dsp:cNvSpPr/>
      </dsp:nvSpPr>
      <dsp:spPr>
        <a:xfrm rot="1250276">
          <a:off x="3809718" y="2194415"/>
          <a:ext cx="846739" cy="19885"/>
        </a:xfrm>
        <a:custGeom>
          <a:avLst/>
          <a:gdLst/>
          <a:ahLst/>
          <a:cxnLst/>
          <a:rect l="0" t="0" r="0" b="0"/>
          <a:pathLst>
            <a:path>
              <a:moveTo>
                <a:pt x="0" y="9942"/>
              </a:moveTo>
              <a:lnTo>
                <a:pt x="846739"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250276">
        <a:off x="4211919" y="2183189"/>
        <a:ext cx="42336" cy="42336"/>
      </dsp:txXfrm>
    </dsp:sp>
    <dsp:sp modelId="{E8AAC39A-CE5B-422D-BAD3-EA9EC71F9E4C}">
      <dsp:nvSpPr>
        <dsp:cNvPr id="0" name=""/>
        <dsp:cNvSpPr/>
      </dsp:nvSpPr>
      <dsp:spPr>
        <a:xfrm>
          <a:off x="4628765" y="2127673"/>
          <a:ext cx="909153" cy="45457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Dust</a:t>
          </a:r>
          <a:endParaRPr lang="en-US" sz="1100" kern="1200" dirty="0"/>
        </a:p>
      </dsp:txBody>
      <dsp:txXfrm>
        <a:off x="4628765" y="2127673"/>
        <a:ext cx="909153" cy="454576"/>
      </dsp:txXfrm>
    </dsp:sp>
    <dsp:sp modelId="{1A1036E1-A917-42A8-8D93-B2E310E3B2E1}">
      <dsp:nvSpPr>
        <dsp:cNvPr id="0" name=""/>
        <dsp:cNvSpPr/>
      </dsp:nvSpPr>
      <dsp:spPr>
        <a:xfrm rot="3385176">
          <a:off x="1705972" y="2729759"/>
          <a:ext cx="1646714" cy="19885"/>
        </a:xfrm>
        <a:custGeom>
          <a:avLst/>
          <a:gdLst/>
          <a:ahLst/>
          <a:cxnLst/>
          <a:rect l="0" t="0" r="0" b="0"/>
          <a:pathLst>
            <a:path>
              <a:moveTo>
                <a:pt x="0" y="9942"/>
              </a:moveTo>
              <a:lnTo>
                <a:pt x="1646714"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385176">
        <a:off x="2488161" y="2698533"/>
        <a:ext cx="82335" cy="82335"/>
      </dsp:txXfrm>
    </dsp:sp>
    <dsp:sp modelId="{D225B3F1-855E-4CE1-AD5C-2928AEF3C3AA}">
      <dsp:nvSpPr>
        <dsp:cNvPr id="0" name=""/>
        <dsp:cNvSpPr/>
      </dsp:nvSpPr>
      <dsp:spPr>
        <a:xfrm>
          <a:off x="2984733" y="3198360"/>
          <a:ext cx="909153" cy="454576"/>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Human</a:t>
          </a:r>
          <a:endParaRPr lang="en-US" sz="1100" kern="1200" dirty="0"/>
        </a:p>
      </dsp:txBody>
      <dsp:txXfrm>
        <a:off x="2984733" y="3198360"/>
        <a:ext cx="909153" cy="454576"/>
      </dsp:txXfrm>
    </dsp:sp>
    <dsp:sp modelId="{9190DFFE-8D1C-463A-B85A-9F77FDEF0DDC}">
      <dsp:nvSpPr>
        <dsp:cNvPr id="0" name=""/>
        <dsp:cNvSpPr/>
      </dsp:nvSpPr>
      <dsp:spPr>
        <a:xfrm rot="19742365">
          <a:off x="3832837" y="3195270"/>
          <a:ext cx="856979" cy="19885"/>
        </a:xfrm>
        <a:custGeom>
          <a:avLst/>
          <a:gdLst/>
          <a:ahLst/>
          <a:cxnLst/>
          <a:rect l="0" t="0" r="0" b="0"/>
          <a:pathLst>
            <a:path>
              <a:moveTo>
                <a:pt x="0" y="9942"/>
              </a:moveTo>
              <a:lnTo>
                <a:pt x="856979"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742365">
        <a:off x="4239902" y="3183789"/>
        <a:ext cx="42848" cy="42848"/>
      </dsp:txXfrm>
    </dsp:sp>
    <dsp:sp modelId="{BA1B8C35-4D18-4773-94B3-C62B1938262B}">
      <dsp:nvSpPr>
        <dsp:cNvPr id="0" name=""/>
        <dsp:cNvSpPr/>
      </dsp:nvSpPr>
      <dsp:spPr>
        <a:xfrm>
          <a:off x="4628765" y="2757489"/>
          <a:ext cx="909153" cy="454576"/>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Electrostatic Discharge</a:t>
          </a:r>
          <a:endParaRPr lang="en-US" sz="1100" kern="1200" dirty="0"/>
        </a:p>
      </dsp:txBody>
      <dsp:txXfrm>
        <a:off x="4628765" y="2757489"/>
        <a:ext cx="909153" cy="454576"/>
      </dsp:txXfrm>
    </dsp:sp>
    <dsp:sp modelId="{FD46135C-9000-4DF2-AFA6-1F430DAB6ACD}">
      <dsp:nvSpPr>
        <dsp:cNvPr id="0" name=""/>
        <dsp:cNvSpPr/>
      </dsp:nvSpPr>
      <dsp:spPr>
        <a:xfrm>
          <a:off x="3893887" y="3415706"/>
          <a:ext cx="1652187" cy="19885"/>
        </a:xfrm>
        <a:custGeom>
          <a:avLst/>
          <a:gdLst/>
          <a:ahLst/>
          <a:cxnLst/>
          <a:rect l="0" t="0" r="0" b="0"/>
          <a:pathLst>
            <a:path>
              <a:moveTo>
                <a:pt x="0" y="9942"/>
              </a:moveTo>
              <a:lnTo>
                <a:pt x="1652187"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678676" y="3384344"/>
        <a:ext cx="82609" cy="82609"/>
      </dsp:txXfrm>
    </dsp:sp>
    <dsp:sp modelId="{A1D1E285-1F72-4F74-A073-F4027BDCCFE5}">
      <dsp:nvSpPr>
        <dsp:cNvPr id="0" name=""/>
        <dsp:cNvSpPr/>
      </dsp:nvSpPr>
      <dsp:spPr>
        <a:xfrm>
          <a:off x="5546074" y="3198360"/>
          <a:ext cx="909153" cy="454576"/>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Physical Damage</a:t>
          </a:r>
          <a:endParaRPr lang="en-US" sz="1100" kern="1200" dirty="0"/>
        </a:p>
      </dsp:txBody>
      <dsp:txXfrm>
        <a:off x="5546074" y="3198360"/>
        <a:ext cx="909153" cy="454576"/>
      </dsp:txXfrm>
    </dsp:sp>
    <dsp:sp modelId="{B1CA7044-BFC7-445A-8668-EB96169C52E4}">
      <dsp:nvSpPr>
        <dsp:cNvPr id="0" name=""/>
        <dsp:cNvSpPr/>
      </dsp:nvSpPr>
      <dsp:spPr>
        <a:xfrm rot="1928570">
          <a:off x="3827420" y="3646417"/>
          <a:ext cx="867284" cy="19885"/>
        </a:xfrm>
        <a:custGeom>
          <a:avLst/>
          <a:gdLst/>
          <a:ahLst/>
          <a:cxnLst/>
          <a:rect l="0" t="0" r="0" b="0"/>
          <a:pathLst>
            <a:path>
              <a:moveTo>
                <a:pt x="0" y="9942"/>
              </a:moveTo>
              <a:lnTo>
                <a:pt x="867284"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28570">
        <a:off x="4239380" y="3634678"/>
        <a:ext cx="43364" cy="43364"/>
      </dsp:txXfrm>
    </dsp:sp>
    <dsp:sp modelId="{71323C35-2D22-4BBE-9FBB-0B4CBA2F28BA}">
      <dsp:nvSpPr>
        <dsp:cNvPr id="0" name=""/>
        <dsp:cNvSpPr/>
      </dsp:nvSpPr>
      <dsp:spPr>
        <a:xfrm>
          <a:off x="4628238" y="3659783"/>
          <a:ext cx="909153" cy="454576"/>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Connection Errors</a:t>
          </a:r>
          <a:endParaRPr lang="en-US" sz="1100" kern="1200" dirty="0"/>
        </a:p>
      </dsp:txBody>
      <dsp:txXfrm>
        <a:off x="4628238" y="3659783"/>
        <a:ext cx="909153" cy="4545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756201-BFF1-484E-B955-E1B5ADE7B1B8}">
      <dsp:nvSpPr>
        <dsp:cNvPr id="0" name=""/>
        <dsp:cNvSpPr/>
      </dsp:nvSpPr>
      <dsp:spPr>
        <a:xfrm>
          <a:off x="0" y="0"/>
          <a:ext cx="6096000" cy="3810000"/>
        </a:xfrm>
        <a:prstGeom prst="swooshArrow">
          <a:avLst>
            <a:gd name="adj1" fmla="val 25000"/>
            <a:gd name="adj2" fmla="val 25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E12C4856-7F2C-45DB-B879-3F688BAE3A90}">
      <dsp:nvSpPr>
        <dsp:cNvPr id="0" name=""/>
        <dsp:cNvSpPr/>
      </dsp:nvSpPr>
      <dsp:spPr>
        <a:xfrm>
          <a:off x="774192" y="2756661"/>
          <a:ext cx="158496" cy="158496"/>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381FD6DE-4B2B-4163-8BE2-E14CE9F4AD83}">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844550">
            <a:lnSpc>
              <a:spcPct val="90000"/>
            </a:lnSpc>
            <a:spcBef>
              <a:spcPct val="0"/>
            </a:spcBef>
            <a:spcAft>
              <a:spcPct val="35000"/>
            </a:spcAft>
          </a:pPr>
          <a:r>
            <a:rPr lang="en-US" sz="1900" kern="1200" dirty="0" smtClean="0"/>
            <a:t>2011 National Electrical Code</a:t>
          </a:r>
          <a:endParaRPr lang="en-US" sz="1900" kern="1200" dirty="0"/>
        </a:p>
      </dsp:txBody>
      <dsp:txXfrm>
        <a:off x="853440" y="2835910"/>
        <a:ext cx="1420368" cy="1101090"/>
      </dsp:txXfrm>
    </dsp:sp>
    <dsp:sp modelId="{F3485500-A3D5-405F-B02C-2F29F3D413CE}">
      <dsp:nvSpPr>
        <dsp:cNvPr id="0" name=""/>
        <dsp:cNvSpPr/>
      </dsp:nvSpPr>
      <dsp:spPr>
        <a:xfrm>
          <a:off x="2173224" y="1721103"/>
          <a:ext cx="286512" cy="286512"/>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E96CFE13-FF21-460B-A33F-B503D934F074}">
      <dsp:nvSpPr>
        <dsp:cNvPr id="0" name=""/>
        <dsp:cNvSpPr/>
      </dsp:nvSpPr>
      <dsp:spPr>
        <a:xfrm>
          <a:off x="2286004" y="1991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844550">
            <a:lnSpc>
              <a:spcPct val="90000"/>
            </a:lnSpc>
            <a:spcBef>
              <a:spcPct val="0"/>
            </a:spcBef>
            <a:spcAft>
              <a:spcPct val="35000"/>
            </a:spcAft>
          </a:pPr>
          <a:r>
            <a:rPr lang="en-US" sz="1900" kern="1200" dirty="0" smtClean="0"/>
            <a:t>SAE Technical Standards</a:t>
          </a:r>
        </a:p>
      </dsp:txBody>
      <dsp:txXfrm>
        <a:off x="2286004" y="1991359"/>
        <a:ext cx="1463040" cy="2072640"/>
      </dsp:txXfrm>
    </dsp:sp>
    <dsp:sp modelId="{A23E2D4C-CE7C-40C8-9D9F-A95287268D72}">
      <dsp:nvSpPr>
        <dsp:cNvPr id="0" name=""/>
        <dsp:cNvSpPr/>
      </dsp:nvSpPr>
      <dsp:spPr>
        <a:xfrm>
          <a:off x="3855720" y="1090929"/>
          <a:ext cx="396240" cy="396240"/>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C6CCAA6C-E249-455B-A5F1-B98ACEBAD442}">
      <dsp:nvSpPr>
        <dsp:cNvPr id="0" name=""/>
        <dsp:cNvSpPr/>
      </dsp:nvSpPr>
      <dsp:spPr>
        <a:xfrm>
          <a:off x="4038595" y="1416045"/>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844550">
            <a:lnSpc>
              <a:spcPct val="90000"/>
            </a:lnSpc>
            <a:spcBef>
              <a:spcPct val="0"/>
            </a:spcBef>
            <a:spcAft>
              <a:spcPct val="35000"/>
            </a:spcAft>
          </a:pPr>
          <a:r>
            <a:rPr lang="en-US" sz="1900" kern="1200" dirty="0" smtClean="0"/>
            <a:t>IEEE Standards</a:t>
          </a:r>
          <a:endParaRPr lang="en-US" sz="1900" kern="1200" dirty="0"/>
        </a:p>
      </dsp:txBody>
      <dsp:txXfrm>
        <a:off x="4038595" y="1416045"/>
        <a:ext cx="1463040"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1A816750-DA3D-4FD7-8848-CBAAA37E1EEB}" type="datetimeFigureOut">
              <a:rPr lang="en-US" smtClean="0"/>
              <a:pPr/>
              <a:t>5/1/2013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B0DFF3BC-FDB2-4F1E-9C62-0E086A1C3714}" type="slidenum">
              <a:rPr lang="en-US" smtClean="0"/>
              <a:pPr/>
              <a:t>‹#›</a:t>
            </a:fld>
            <a:endParaRPr lang="en-US"/>
          </a:p>
        </p:txBody>
      </p:sp>
    </p:spTree>
    <p:extLst>
      <p:ext uri="{BB962C8B-B14F-4D97-AF65-F5344CB8AC3E}">
        <p14:creationId xmlns="" xmlns:p14="http://schemas.microsoft.com/office/powerpoint/2010/main" val="110751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effectLst/>
              </a:rPr>
              <a:t>In the second meeting, you will have to make a short presentation -- about 10-20 minutes -- with slides and satisfying all of the following 9 requirements, simultaneously:</a:t>
            </a:r>
          </a:p>
          <a:p>
            <a:r>
              <a:rPr lang="en-US" dirty="0" smtClean="0">
                <a:effectLst/>
              </a:rPr>
              <a:t>1. All team members have to present something.</a:t>
            </a:r>
          </a:p>
          <a:p>
            <a:r>
              <a:rPr lang="en-US" dirty="0" smtClean="0">
                <a:effectLst/>
              </a:rPr>
              <a:t>2. No intro and no ending are necessary (skip introduction of team and team members, time schedule, budget, etc.)</a:t>
            </a:r>
          </a:p>
          <a:p>
            <a:r>
              <a:rPr lang="en-US" dirty="0" smtClean="0">
                <a:effectLst/>
              </a:rPr>
              <a:t>3. The presentation will clearly state the scope of the project (try to explain this coherently, in simple terms -- main ideas and intuition behind them).</a:t>
            </a:r>
          </a:p>
          <a:p>
            <a:r>
              <a:rPr lang="en-US" dirty="0" smtClean="0">
                <a:effectLst/>
              </a:rPr>
              <a:t>4. The presentation will clearly state the current design (block diagrams, pictures, etc. should be included). If you believe this is the weak point of your project, you will have to work hard demonstrate some design component.</a:t>
            </a:r>
          </a:p>
          <a:p>
            <a:r>
              <a:rPr lang="en-US" dirty="0" smtClean="0">
                <a:effectLst/>
              </a:rPr>
              <a:t>5. The presentation will clearly state how you have reached the current design (explain the process of design) and how the project progressed so far.</a:t>
            </a:r>
          </a:p>
          <a:p>
            <a:r>
              <a:rPr lang="en-US" dirty="0" smtClean="0">
                <a:effectLst/>
              </a:rPr>
              <a:t>6. The presentation will point out from 2 to 5 technical challenges you have encountered during the project design and/or implementation, and the brilliant solutions you found to overcome these challenges.</a:t>
            </a:r>
          </a:p>
          <a:p>
            <a:r>
              <a:rPr lang="en-US" dirty="0" smtClean="0">
                <a:effectLst/>
              </a:rPr>
              <a:t>7. The presentation will show the existence of a coherent test plan which was (or still is) carried out. This will demonstrate that you approached the problem in a systematic manner.</a:t>
            </a:r>
          </a:p>
          <a:p>
            <a:r>
              <a:rPr lang="en-US" dirty="0" smtClean="0">
                <a:effectLst/>
              </a:rPr>
              <a:t>8. You must show that you have thought of all possible scenarios when producing the design, and that you have prepared for all impossible scenarios by designing a good testing and debugging plan.</a:t>
            </a:r>
          </a:p>
          <a:p>
            <a:r>
              <a:rPr lang="en-US" dirty="0" smtClean="0">
                <a:effectLst/>
              </a:rPr>
              <a:t>9. The presentation will have a clear story line (narrative), and should flow well. Try to make connections between different phases of the presentation, so that the transitions are smooth.</a:t>
            </a:r>
          </a:p>
          <a:p>
            <a:r>
              <a:rPr lang="en-US" dirty="0" smtClean="0">
                <a:effectLst/>
              </a:rPr>
              <a:t>Try to stick to light-colored backgrounds (light colored backgrounds look better on large screens -- like the projector you will use during the final IRP presentation, so try to stick to that starting now.) Make sure your presentation has enough contrast (no yellow writing on white background).</a:t>
            </a:r>
          </a:p>
          <a:p>
            <a:r>
              <a:rPr lang="en-US" dirty="0" smtClean="0">
                <a:effectLst/>
              </a:rPr>
              <a:t>Make sure your presentation is either PDF or is run on the cloud, so that it looks the same on any machine (no </a:t>
            </a:r>
            <a:r>
              <a:rPr lang="en-US" dirty="0" err="1" smtClean="0">
                <a:effectLst/>
              </a:rPr>
              <a:t>ppt</a:t>
            </a:r>
            <a:r>
              <a:rPr lang="en-US" dirty="0" smtClean="0">
                <a:effectLst/>
              </a:rPr>
              <a:t> -- just convert to PDF and play PDF slide show).</a:t>
            </a:r>
          </a:p>
          <a:p>
            <a:r>
              <a:rPr lang="en-US" dirty="0" smtClean="0">
                <a:effectLst/>
              </a:rPr>
              <a:t>For this second meeting, you will have to present using your own machine (please do not bring me memory sticks).</a:t>
            </a:r>
          </a:p>
          <a:p>
            <a:endParaRPr lang="en-US" dirty="0"/>
          </a:p>
        </p:txBody>
      </p:sp>
      <p:sp>
        <p:nvSpPr>
          <p:cNvPr id="4" name="Slide Number Placeholder 3"/>
          <p:cNvSpPr>
            <a:spLocks noGrp="1"/>
          </p:cNvSpPr>
          <p:nvPr>
            <p:ph type="sldNum" sz="quarter" idx="10"/>
          </p:nvPr>
        </p:nvSpPr>
        <p:spPr/>
        <p:txBody>
          <a:bodyPr/>
          <a:lstStyle/>
          <a:p>
            <a:fld id="{B0DFF3BC-FDB2-4F1E-9C62-0E086A1C3714}" type="slidenum">
              <a:rPr lang="en-US" smtClean="0"/>
              <a:pPr/>
              <a:t>1</a:t>
            </a:fld>
            <a:endParaRPr lang="en-US"/>
          </a:p>
        </p:txBody>
      </p:sp>
    </p:spTree>
    <p:extLst>
      <p:ext uri="{BB962C8B-B14F-4D97-AF65-F5344CB8AC3E}">
        <p14:creationId xmlns="" xmlns:p14="http://schemas.microsoft.com/office/powerpoint/2010/main" val="3179834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C742A"/>
                </a:solidFil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2C742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r>
              <a:rPr lang="en-US" smtClean="0"/>
              <a:t>Group: May13-22A</a:t>
            </a:r>
            <a:endParaRPr lang="en-US"/>
          </a:p>
        </p:txBody>
      </p:sp>
      <p:sp>
        <p:nvSpPr>
          <p:cNvPr id="5" name="Footer Placeholder 4"/>
          <p:cNvSpPr>
            <a:spLocks noGrp="1"/>
          </p:cNvSpPr>
          <p:nvPr>
            <p:ph type="ftr" sz="quarter" idx="11"/>
          </p:nvPr>
        </p:nvSpPr>
        <p:spPr/>
        <p:txBody>
          <a:bodyPr/>
          <a:lstStyle/>
          <a:p>
            <a:r>
              <a:rPr lang="en-US" smtClean="0"/>
              <a:t>Client: Paragon</a:t>
            </a:r>
            <a:endParaRPr lang="en-US"/>
          </a:p>
        </p:txBody>
      </p:sp>
      <p:sp>
        <p:nvSpPr>
          <p:cNvPr id="6" name="Slide Number Placeholder 5"/>
          <p:cNvSpPr>
            <a:spLocks noGrp="1"/>
          </p:cNvSpPr>
          <p:nvPr>
            <p:ph type="sldNum" sz="quarter" idx="12"/>
          </p:nvPr>
        </p:nvSpPr>
        <p:spPr/>
        <p:txBody>
          <a:bodyPr/>
          <a:lstStyle/>
          <a:p>
            <a:fld id="{4BFA27A8-A9B7-4AB0-B38A-A1F2ADF4D991}" type="slidenum">
              <a:rPr lang="en-US" smtClean="0"/>
              <a:pPr/>
              <a:t>‹#›</a:t>
            </a:fld>
            <a:endParaRPr lang="en-US"/>
          </a:p>
        </p:txBody>
      </p:sp>
    </p:spTree>
    <p:extLst>
      <p:ext uri="{BB962C8B-B14F-4D97-AF65-F5344CB8AC3E}">
        <p14:creationId xmlns="" xmlns:p14="http://schemas.microsoft.com/office/powerpoint/2010/main" val="12087630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219200" y="4946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19200" y="1676400"/>
            <a:ext cx="7467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dirty="0" smtClean="0"/>
              <a:t>Client: Paragon</a:t>
            </a:r>
            <a:endParaRPr lang="en-US" dirty="0"/>
          </a:p>
        </p:txBody>
      </p:sp>
      <p:sp>
        <p:nvSpPr>
          <p:cNvPr id="6" name="Slide Number Placeholder 5"/>
          <p:cNvSpPr>
            <a:spLocks noGrp="1"/>
          </p:cNvSpPr>
          <p:nvPr>
            <p:ph type="sldNum" sz="quarter" idx="12"/>
          </p:nvPr>
        </p:nvSpPr>
        <p:spPr/>
        <p:txBody>
          <a:bodyPr/>
          <a:lstStyle/>
          <a:p>
            <a:r>
              <a:rPr lang="en-US" dirty="0" smtClean="0"/>
              <a:t>Advisor: Bigelow</a:t>
            </a:r>
            <a:endParaRPr lang="en-US" dirty="0"/>
          </a:p>
        </p:txBody>
      </p:sp>
      <p:sp>
        <p:nvSpPr>
          <p:cNvPr id="7" name="Rectangle 6"/>
          <p:cNvSpPr/>
          <p:nvPr userDrawn="1"/>
        </p:nvSpPr>
        <p:spPr>
          <a:xfrm>
            <a:off x="0" y="0"/>
            <a:ext cx="9144000" cy="46489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userDrawn="1"/>
        </p:nvSpPr>
        <p:spPr>
          <a:xfrm>
            <a:off x="2847975" y="6858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Standards</a:t>
            </a:r>
            <a:endParaRPr lang="en-US" sz="2000" dirty="0">
              <a:solidFill>
                <a:schemeClr val="tx1"/>
              </a:solidFill>
            </a:endParaRPr>
          </a:p>
        </p:txBody>
      </p:sp>
      <p:sp>
        <p:nvSpPr>
          <p:cNvPr id="18" name="Rectangle 17"/>
          <p:cNvSpPr/>
          <p:nvPr userDrawn="1"/>
        </p:nvSpPr>
        <p:spPr>
          <a:xfrm>
            <a:off x="5486400" y="682336"/>
            <a:ext cx="1981200" cy="2286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Microcontroller</a:t>
            </a:r>
            <a:endParaRPr lang="en-US" dirty="0">
              <a:solidFill>
                <a:schemeClr val="tx1"/>
              </a:solidFill>
            </a:endParaRPr>
          </a:p>
        </p:txBody>
      </p:sp>
      <p:sp>
        <p:nvSpPr>
          <p:cNvPr id="19" name="Rectangle 18"/>
          <p:cNvSpPr/>
          <p:nvPr userDrawn="1"/>
        </p:nvSpPr>
        <p:spPr>
          <a:xfrm>
            <a:off x="1204912" y="682336"/>
            <a:ext cx="1447800" cy="22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20" name="Rectangle 19"/>
          <p:cNvSpPr/>
          <p:nvPr userDrawn="1"/>
        </p:nvSpPr>
        <p:spPr>
          <a:xfrm>
            <a:off x="7696200" y="682336"/>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21" name="Rectangle 20"/>
          <p:cNvSpPr/>
          <p:nvPr userDrawn="1"/>
        </p:nvSpPr>
        <p:spPr>
          <a:xfrm>
            <a:off x="4305300" y="682336"/>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endParaRPr lang="en-US" sz="2000" dirty="0">
              <a:solidFill>
                <a:schemeClr val="tx1"/>
              </a:solidFill>
            </a:endParaRPr>
          </a:p>
        </p:txBody>
      </p:sp>
      <p:sp>
        <p:nvSpPr>
          <p:cNvPr id="22" name="Rectangle 21"/>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27892166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0_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219200" y="4946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19200" y="1676400"/>
            <a:ext cx="7467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dirty="0" smtClean="0"/>
              <a:t>Client: Paragon</a:t>
            </a:r>
            <a:endParaRPr lang="en-US" dirty="0"/>
          </a:p>
        </p:txBody>
      </p:sp>
      <p:sp>
        <p:nvSpPr>
          <p:cNvPr id="6" name="Slide Number Placeholder 5"/>
          <p:cNvSpPr>
            <a:spLocks noGrp="1"/>
          </p:cNvSpPr>
          <p:nvPr>
            <p:ph type="sldNum" sz="quarter" idx="12"/>
          </p:nvPr>
        </p:nvSpPr>
        <p:spPr/>
        <p:txBody>
          <a:bodyPr/>
          <a:lstStyle/>
          <a:p>
            <a:r>
              <a:rPr lang="en-US" dirty="0" smtClean="0"/>
              <a:t>Advisor: Bigelow</a:t>
            </a:r>
            <a:endParaRPr lang="en-US" dirty="0"/>
          </a:p>
        </p:txBody>
      </p:sp>
      <p:sp>
        <p:nvSpPr>
          <p:cNvPr id="7" name="Rectangle 6"/>
          <p:cNvSpPr/>
          <p:nvPr userDrawn="1"/>
        </p:nvSpPr>
        <p:spPr>
          <a:xfrm>
            <a:off x="0" y="0"/>
            <a:ext cx="9144000" cy="46489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userDrawn="1"/>
        </p:nvSpPr>
        <p:spPr>
          <a:xfrm>
            <a:off x="2847975" y="6858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Standards</a:t>
            </a:r>
            <a:endParaRPr lang="en-US" sz="2000" dirty="0">
              <a:solidFill>
                <a:schemeClr val="tx1"/>
              </a:solidFill>
            </a:endParaRPr>
          </a:p>
        </p:txBody>
      </p:sp>
      <p:sp>
        <p:nvSpPr>
          <p:cNvPr id="18" name="Rectangle 17"/>
          <p:cNvSpPr/>
          <p:nvPr userDrawn="1"/>
        </p:nvSpPr>
        <p:spPr>
          <a:xfrm>
            <a:off x="5486400" y="682336"/>
            <a:ext cx="1981200" cy="2286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Microcontroller</a:t>
            </a:r>
            <a:endParaRPr lang="en-US" dirty="0">
              <a:solidFill>
                <a:schemeClr val="tx1"/>
              </a:solidFill>
            </a:endParaRPr>
          </a:p>
        </p:txBody>
      </p:sp>
      <p:sp>
        <p:nvSpPr>
          <p:cNvPr id="19" name="Rectangle 18"/>
          <p:cNvSpPr/>
          <p:nvPr userDrawn="1"/>
        </p:nvSpPr>
        <p:spPr>
          <a:xfrm>
            <a:off x="1204912" y="682336"/>
            <a:ext cx="1447800" cy="22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20" name="Rectangle 19"/>
          <p:cNvSpPr/>
          <p:nvPr userDrawn="1"/>
        </p:nvSpPr>
        <p:spPr>
          <a:xfrm>
            <a:off x="7696200" y="682336"/>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21" name="Rectangle 20"/>
          <p:cNvSpPr/>
          <p:nvPr userDrawn="1"/>
        </p:nvSpPr>
        <p:spPr>
          <a:xfrm>
            <a:off x="4305300" y="682336"/>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endParaRPr lang="en-US" sz="2000" dirty="0">
              <a:solidFill>
                <a:schemeClr val="tx1"/>
              </a:solidFill>
            </a:endParaRPr>
          </a:p>
        </p:txBody>
      </p:sp>
      <p:sp>
        <p:nvSpPr>
          <p:cNvPr id="22" name="Rectangle 21"/>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7477266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Group: May13-22A</a:t>
            </a:r>
            <a:endParaRPr lang="en-US"/>
          </a:p>
        </p:txBody>
      </p:sp>
      <p:sp>
        <p:nvSpPr>
          <p:cNvPr id="5" name="Footer Placeholder 4"/>
          <p:cNvSpPr>
            <a:spLocks noGrp="1"/>
          </p:cNvSpPr>
          <p:nvPr>
            <p:ph type="ftr" sz="quarter" idx="11"/>
          </p:nvPr>
        </p:nvSpPr>
        <p:spPr/>
        <p:txBody>
          <a:bodyPr/>
          <a:lstStyle/>
          <a:p>
            <a:r>
              <a:rPr lang="en-US" smtClean="0"/>
              <a:t>Client: Paragon</a:t>
            </a:r>
            <a:endParaRPr lang="en-US"/>
          </a:p>
        </p:txBody>
      </p:sp>
      <p:sp>
        <p:nvSpPr>
          <p:cNvPr id="6" name="Slide Number Placeholder 5"/>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237594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Group: May13-22A</a:t>
            </a:r>
            <a:endParaRPr lang="en-US"/>
          </a:p>
        </p:txBody>
      </p:sp>
      <p:sp>
        <p:nvSpPr>
          <p:cNvPr id="5" name="Footer Placeholder 4"/>
          <p:cNvSpPr>
            <a:spLocks noGrp="1"/>
          </p:cNvSpPr>
          <p:nvPr>
            <p:ph type="ftr" sz="quarter" idx="11"/>
          </p:nvPr>
        </p:nvSpPr>
        <p:spPr/>
        <p:txBody>
          <a:bodyPr/>
          <a:lstStyle/>
          <a:p>
            <a:r>
              <a:rPr lang="en-US" smtClean="0"/>
              <a:t>Client: Paragon</a:t>
            </a:r>
            <a:endParaRPr lang="en-US"/>
          </a:p>
        </p:txBody>
      </p:sp>
      <p:sp>
        <p:nvSpPr>
          <p:cNvPr id="6" name="Slide Number Placeholder 5"/>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176883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Group: May13-22A</a:t>
            </a:r>
            <a:endParaRPr lang="en-US"/>
          </a:p>
        </p:txBody>
      </p:sp>
      <p:sp>
        <p:nvSpPr>
          <p:cNvPr id="5" name="Footer Placeholder 4"/>
          <p:cNvSpPr>
            <a:spLocks noGrp="1"/>
          </p:cNvSpPr>
          <p:nvPr>
            <p:ph type="ftr" sz="quarter" idx="11"/>
          </p:nvPr>
        </p:nvSpPr>
        <p:spPr/>
        <p:txBody>
          <a:bodyPr/>
          <a:lstStyle/>
          <a:p>
            <a:r>
              <a:rPr lang="en-US" smtClean="0"/>
              <a:t>Client: Paragon</a:t>
            </a:r>
            <a:endParaRPr lang="en-US"/>
          </a:p>
        </p:txBody>
      </p:sp>
      <p:sp>
        <p:nvSpPr>
          <p:cNvPr id="6" name="Slide Number Placeholder 5"/>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2031311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Group: May13-22A</a:t>
            </a:r>
            <a:endParaRPr lang="en-US"/>
          </a:p>
        </p:txBody>
      </p:sp>
      <p:sp>
        <p:nvSpPr>
          <p:cNvPr id="6" name="Footer Placeholder 5"/>
          <p:cNvSpPr>
            <a:spLocks noGrp="1"/>
          </p:cNvSpPr>
          <p:nvPr>
            <p:ph type="ftr" sz="quarter" idx="11"/>
          </p:nvPr>
        </p:nvSpPr>
        <p:spPr/>
        <p:txBody>
          <a:bodyPr/>
          <a:lstStyle/>
          <a:p>
            <a:r>
              <a:rPr lang="en-US" smtClean="0"/>
              <a:t>Client: Paragon</a:t>
            </a:r>
            <a:endParaRPr lang="en-US"/>
          </a:p>
        </p:txBody>
      </p:sp>
      <p:sp>
        <p:nvSpPr>
          <p:cNvPr id="7" name="Slide Number Placeholder 6"/>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376526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Group: May13-22A</a:t>
            </a:r>
            <a:endParaRPr lang="en-US"/>
          </a:p>
        </p:txBody>
      </p:sp>
      <p:sp>
        <p:nvSpPr>
          <p:cNvPr id="8" name="Footer Placeholder 7"/>
          <p:cNvSpPr>
            <a:spLocks noGrp="1"/>
          </p:cNvSpPr>
          <p:nvPr>
            <p:ph type="ftr" sz="quarter" idx="11"/>
          </p:nvPr>
        </p:nvSpPr>
        <p:spPr/>
        <p:txBody>
          <a:bodyPr/>
          <a:lstStyle/>
          <a:p>
            <a:r>
              <a:rPr lang="en-US" smtClean="0"/>
              <a:t>Client: Paragon</a:t>
            </a:r>
            <a:endParaRPr lang="en-US"/>
          </a:p>
        </p:txBody>
      </p:sp>
      <p:sp>
        <p:nvSpPr>
          <p:cNvPr id="9" name="Slide Number Placeholder 8"/>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118868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Group: May13-22A</a:t>
            </a:r>
            <a:endParaRPr lang="en-US"/>
          </a:p>
        </p:txBody>
      </p:sp>
      <p:sp>
        <p:nvSpPr>
          <p:cNvPr id="4" name="Footer Placeholder 3"/>
          <p:cNvSpPr>
            <a:spLocks noGrp="1"/>
          </p:cNvSpPr>
          <p:nvPr>
            <p:ph type="ftr" sz="quarter" idx="11"/>
          </p:nvPr>
        </p:nvSpPr>
        <p:spPr/>
        <p:txBody>
          <a:bodyPr/>
          <a:lstStyle/>
          <a:p>
            <a:r>
              <a:rPr lang="en-US" smtClean="0"/>
              <a:t>Client: Paragon</a:t>
            </a:r>
            <a:endParaRPr lang="en-US"/>
          </a:p>
        </p:txBody>
      </p:sp>
      <p:sp>
        <p:nvSpPr>
          <p:cNvPr id="5" name="Slide Number Placeholder 4"/>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3035740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Group: May13-22A</a:t>
            </a:r>
            <a:endParaRPr lang="en-US"/>
          </a:p>
        </p:txBody>
      </p:sp>
      <p:sp>
        <p:nvSpPr>
          <p:cNvPr id="3" name="Footer Placeholder 2"/>
          <p:cNvSpPr>
            <a:spLocks noGrp="1"/>
          </p:cNvSpPr>
          <p:nvPr>
            <p:ph type="ftr" sz="quarter" idx="11"/>
          </p:nvPr>
        </p:nvSpPr>
        <p:spPr/>
        <p:txBody>
          <a:bodyPr/>
          <a:lstStyle/>
          <a:p>
            <a:r>
              <a:rPr lang="en-US" smtClean="0"/>
              <a:t>Client: Paragon</a:t>
            </a:r>
            <a:endParaRPr lang="en-US"/>
          </a:p>
        </p:txBody>
      </p:sp>
      <p:sp>
        <p:nvSpPr>
          <p:cNvPr id="4" name="Slide Number Placeholder 3"/>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1195871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Group: May13-22A</a:t>
            </a:r>
            <a:endParaRPr lang="en-US"/>
          </a:p>
        </p:txBody>
      </p:sp>
      <p:sp>
        <p:nvSpPr>
          <p:cNvPr id="6" name="Footer Placeholder 5"/>
          <p:cNvSpPr>
            <a:spLocks noGrp="1"/>
          </p:cNvSpPr>
          <p:nvPr>
            <p:ph type="ftr" sz="quarter" idx="11"/>
          </p:nvPr>
        </p:nvSpPr>
        <p:spPr/>
        <p:txBody>
          <a:bodyPr/>
          <a:lstStyle/>
          <a:p>
            <a:r>
              <a:rPr lang="en-US" smtClean="0"/>
              <a:t>Client: Paragon</a:t>
            </a:r>
            <a:endParaRPr lang="en-US"/>
          </a:p>
        </p:txBody>
      </p:sp>
      <p:sp>
        <p:nvSpPr>
          <p:cNvPr id="7" name="Slide Number Placeholder 6"/>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391048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371600" y="11042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371600" y="2209800"/>
            <a:ext cx="7467600"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524000" y="6356350"/>
            <a:ext cx="2133600" cy="365125"/>
          </a:xfrm>
        </p:spPr>
        <p:txBody>
          <a:bodyPr/>
          <a:lstStyle>
            <a:lvl1pPr algn="ctr">
              <a:defRPr>
                <a:solidFill>
                  <a:schemeClr val="tx1"/>
                </a:solidFill>
              </a:defRPr>
            </a:lvl1pPr>
          </a:lstStyle>
          <a:p>
            <a:r>
              <a:rPr lang="en-US" smtClean="0"/>
              <a:t>Group: May13-22A</a:t>
            </a:r>
            <a:endParaRPr lang="en-US" dirty="0"/>
          </a:p>
        </p:txBody>
      </p:sp>
      <p:sp>
        <p:nvSpPr>
          <p:cNvPr id="5" name="Footer Placeholder 4"/>
          <p:cNvSpPr>
            <a:spLocks noGrp="1"/>
          </p:cNvSpPr>
          <p:nvPr>
            <p:ph type="ftr" sz="quarter" idx="11"/>
          </p:nvPr>
        </p:nvSpPr>
        <p:spPr>
          <a:xfrm>
            <a:off x="3810000" y="6356350"/>
            <a:ext cx="2895600" cy="365125"/>
          </a:xfrm>
        </p:spPr>
        <p:txBody>
          <a:bodyPr/>
          <a:lstStyle>
            <a:lvl1pPr>
              <a:defRPr>
                <a:solidFill>
                  <a:schemeClr val="tx1"/>
                </a:solidFill>
              </a:defRPr>
            </a:lvl1pPr>
          </a:lstStyle>
          <a:p>
            <a:r>
              <a:rPr lang="en-US" dirty="0" smtClean="0"/>
              <a:t>Client: Paragon</a:t>
            </a:r>
            <a:endParaRPr lang="en-US" dirty="0"/>
          </a:p>
        </p:txBody>
      </p:sp>
      <p:sp>
        <p:nvSpPr>
          <p:cNvPr id="6" name="Slide Number Placeholder 5"/>
          <p:cNvSpPr>
            <a:spLocks noGrp="1"/>
          </p:cNvSpPr>
          <p:nvPr>
            <p:ph type="sldNum" sz="quarter" idx="12"/>
          </p:nvPr>
        </p:nvSpPr>
        <p:spPr>
          <a:xfrm>
            <a:off x="6858000" y="6356350"/>
            <a:ext cx="2133600" cy="365125"/>
          </a:xfrm>
        </p:spPr>
        <p:txBody>
          <a:bodyPr/>
          <a:lstStyle>
            <a:lvl1pPr algn="ctr">
              <a:defRPr>
                <a:solidFill>
                  <a:schemeClr val="tx1"/>
                </a:solidFill>
              </a:defRPr>
            </a:lvl1pPr>
          </a:lstStyle>
          <a:p>
            <a:r>
              <a:rPr lang="en-US" dirty="0" smtClean="0"/>
              <a:t>Advisor: Bigelow</a:t>
            </a:r>
            <a:endParaRPr lang="en-US" dirty="0"/>
          </a:p>
        </p:txBody>
      </p:sp>
      <p:sp>
        <p:nvSpPr>
          <p:cNvPr id="7" name="Rectangle 6"/>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2743200" y="6858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p>
        </p:txBody>
      </p:sp>
      <p:sp>
        <p:nvSpPr>
          <p:cNvPr id="13" name="Rectangle 12"/>
          <p:cNvSpPr/>
          <p:nvPr userDrawn="1"/>
        </p:nvSpPr>
        <p:spPr>
          <a:xfrm>
            <a:off x="6300849" y="682336"/>
            <a:ext cx="1219200" cy="23206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Future</a:t>
            </a:r>
            <a:endParaRPr lang="en-US" dirty="0">
              <a:solidFill>
                <a:schemeClr val="tx1"/>
              </a:solidFill>
            </a:endParaRPr>
          </a:p>
        </p:txBody>
      </p:sp>
      <p:sp>
        <p:nvSpPr>
          <p:cNvPr id="14" name="Rectangle 13"/>
          <p:cNvSpPr/>
          <p:nvPr userDrawn="1"/>
        </p:nvSpPr>
        <p:spPr>
          <a:xfrm>
            <a:off x="1066800" y="674716"/>
            <a:ext cx="1447800" cy="22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15" name="Rectangle 14"/>
          <p:cNvSpPr/>
          <p:nvPr userDrawn="1"/>
        </p:nvSpPr>
        <p:spPr>
          <a:xfrm>
            <a:off x="7696200" y="682336"/>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12" name="Rectangle 11"/>
          <p:cNvSpPr/>
          <p:nvPr userDrawn="1"/>
        </p:nvSpPr>
        <p:spPr>
          <a:xfrm>
            <a:off x="4191000" y="682336"/>
            <a:ext cx="1866900" cy="220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Microcontroller</a:t>
            </a:r>
            <a:endParaRPr lang="en-US" sz="2000" dirty="0">
              <a:solidFill>
                <a:schemeClr val="tx1"/>
              </a:solidFill>
            </a:endParaRPr>
          </a:p>
        </p:txBody>
      </p:sp>
      <p:sp>
        <p:nvSpPr>
          <p:cNvPr id="9" name="Rectangle 8"/>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4914934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Group: May13-22A</a:t>
            </a:r>
            <a:endParaRPr lang="en-US"/>
          </a:p>
        </p:txBody>
      </p:sp>
      <p:sp>
        <p:nvSpPr>
          <p:cNvPr id="6" name="Footer Placeholder 5"/>
          <p:cNvSpPr>
            <a:spLocks noGrp="1"/>
          </p:cNvSpPr>
          <p:nvPr>
            <p:ph type="ftr" sz="quarter" idx="11"/>
          </p:nvPr>
        </p:nvSpPr>
        <p:spPr/>
        <p:txBody>
          <a:bodyPr/>
          <a:lstStyle/>
          <a:p>
            <a:r>
              <a:rPr lang="en-US" smtClean="0"/>
              <a:t>Client: Paragon</a:t>
            </a:r>
            <a:endParaRPr lang="en-US"/>
          </a:p>
        </p:txBody>
      </p:sp>
      <p:sp>
        <p:nvSpPr>
          <p:cNvPr id="7" name="Slide Number Placeholder 6"/>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1107976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Group: May13-22A</a:t>
            </a:r>
            <a:endParaRPr lang="en-US"/>
          </a:p>
        </p:txBody>
      </p:sp>
      <p:sp>
        <p:nvSpPr>
          <p:cNvPr id="5" name="Footer Placeholder 4"/>
          <p:cNvSpPr>
            <a:spLocks noGrp="1"/>
          </p:cNvSpPr>
          <p:nvPr>
            <p:ph type="ftr" sz="quarter" idx="11"/>
          </p:nvPr>
        </p:nvSpPr>
        <p:spPr/>
        <p:txBody>
          <a:bodyPr/>
          <a:lstStyle/>
          <a:p>
            <a:r>
              <a:rPr lang="en-US" smtClean="0"/>
              <a:t>Client: Paragon</a:t>
            </a:r>
            <a:endParaRPr lang="en-US"/>
          </a:p>
        </p:txBody>
      </p:sp>
      <p:sp>
        <p:nvSpPr>
          <p:cNvPr id="6" name="Slide Number Placeholder 5"/>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2165999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Group: May13-22A</a:t>
            </a:r>
            <a:endParaRPr lang="en-US"/>
          </a:p>
        </p:txBody>
      </p:sp>
      <p:sp>
        <p:nvSpPr>
          <p:cNvPr id="5" name="Footer Placeholder 4"/>
          <p:cNvSpPr>
            <a:spLocks noGrp="1"/>
          </p:cNvSpPr>
          <p:nvPr>
            <p:ph type="ftr" sz="quarter" idx="11"/>
          </p:nvPr>
        </p:nvSpPr>
        <p:spPr/>
        <p:txBody>
          <a:bodyPr/>
          <a:lstStyle/>
          <a:p>
            <a:r>
              <a:rPr lang="en-US" smtClean="0"/>
              <a:t>Client: Paragon</a:t>
            </a:r>
            <a:endParaRPr lang="en-US"/>
          </a:p>
        </p:txBody>
      </p:sp>
      <p:sp>
        <p:nvSpPr>
          <p:cNvPr id="6" name="Slide Number Placeholder 5"/>
          <p:cNvSpPr>
            <a:spLocks noGrp="1"/>
          </p:cNvSpPr>
          <p:nvPr>
            <p:ph type="sldNum" sz="quarter" idx="12"/>
          </p:nvPr>
        </p:nvSpPr>
        <p:spPr/>
        <p:txBody>
          <a:body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147338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371600" y="11042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371600" y="2209800"/>
            <a:ext cx="7467600"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524000" y="6356350"/>
            <a:ext cx="2133600" cy="365125"/>
          </a:xfrm>
        </p:spPr>
        <p:txBody>
          <a:bodyPr/>
          <a:lstStyle>
            <a:lvl1pPr algn="ctr">
              <a:defRPr>
                <a:solidFill>
                  <a:schemeClr val="tx1"/>
                </a:solidFill>
              </a:defRPr>
            </a:lvl1pPr>
          </a:lstStyle>
          <a:p>
            <a:r>
              <a:rPr lang="en-US" smtClean="0"/>
              <a:t>Group: May13-22A</a:t>
            </a:r>
            <a:endParaRPr lang="en-US" dirty="0"/>
          </a:p>
        </p:txBody>
      </p:sp>
      <p:sp>
        <p:nvSpPr>
          <p:cNvPr id="5" name="Footer Placeholder 4"/>
          <p:cNvSpPr>
            <a:spLocks noGrp="1"/>
          </p:cNvSpPr>
          <p:nvPr>
            <p:ph type="ftr" sz="quarter" idx="11"/>
          </p:nvPr>
        </p:nvSpPr>
        <p:spPr>
          <a:xfrm>
            <a:off x="3810000" y="6356350"/>
            <a:ext cx="2895600" cy="365125"/>
          </a:xfrm>
        </p:spPr>
        <p:txBody>
          <a:bodyPr/>
          <a:lstStyle>
            <a:lvl1pPr>
              <a:defRPr>
                <a:solidFill>
                  <a:schemeClr val="tx1"/>
                </a:solidFill>
              </a:defRPr>
            </a:lvl1pPr>
          </a:lstStyle>
          <a:p>
            <a:r>
              <a:rPr lang="en-US" dirty="0" smtClean="0"/>
              <a:t>Client: Paragon</a:t>
            </a:r>
            <a:endParaRPr lang="en-US" dirty="0"/>
          </a:p>
        </p:txBody>
      </p:sp>
      <p:sp>
        <p:nvSpPr>
          <p:cNvPr id="6" name="Slide Number Placeholder 5"/>
          <p:cNvSpPr>
            <a:spLocks noGrp="1"/>
          </p:cNvSpPr>
          <p:nvPr>
            <p:ph type="sldNum" sz="quarter" idx="12"/>
          </p:nvPr>
        </p:nvSpPr>
        <p:spPr>
          <a:xfrm>
            <a:off x="6858000" y="6356350"/>
            <a:ext cx="2133600" cy="365125"/>
          </a:xfrm>
        </p:spPr>
        <p:txBody>
          <a:bodyPr/>
          <a:lstStyle>
            <a:lvl1pPr algn="ctr">
              <a:defRPr>
                <a:solidFill>
                  <a:schemeClr val="tx1"/>
                </a:solidFill>
              </a:defRPr>
            </a:lvl1pPr>
          </a:lstStyle>
          <a:p>
            <a:r>
              <a:rPr lang="en-US" dirty="0" smtClean="0"/>
              <a:t>Advisor: Bigelow</a:t>
            </a:r>
            <a:endParaRPr lang="en-US" dirty="0"/>
          </a:p>
        </p:txBody>
      </p:sp>
      <p:sp>
        <p:nvSpPr>
          <p:cNvPr id="7" name="Rectangle 6"/>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
        <p:nvSpPr>
          <p:cNvPr id="16" name="Rectangle 15"/>
          <p:cNvSpPr/>
          <p:nvPr userDrawn="1"/>
        </p:nvSpPr>
        <p:spPr>
          <a:xfrm>
            <a:off x="2743200" y="685800"/>
            <a:ext cx="1219200" cy="22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p>
        </p:txBody>
      </p:sp>
      <p:sp>
        <p:nvSpPr>
          <p:cNvPr id="17" name="Rectangle 16"/>
          <p:cNvSpPr/>
          <p:nvPr userDrawn="1"/>
        </p:nvSpPr>
        <p:spPr>
          <a:xfrm>
            <a:off x="6300849" y="682336"/>
            <a:ext cx="1219200" cy="23206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Future</a:t>
            </a:r>
            <a:endParaRPr lang="en-US" dirty="0">
              <a:solidFill>
                <a:schemeClr val="tx1"/>
              </a:solidFill>
            </a:endParaRPr>
          </a:p>
        </p:txBody>
      </p:sp>
      <p:sp>
        <p:nvSpPr>
          <p:cNvPr id="18" name="Rectangle 17"/>
          <p:cNvSpPr/>
          <p:nvPr userDrawn="1"/>
        </p:nvSpPr>
        <p:spPr>
          <a:xfrm>
            <a:off x="1066800" y="674716"/>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19" name="Rectangle 18"/>
          <p:cNvSpPr/>
          <p:nvPr userDrawn="1"/>
        </p:nvSpPr>
        <p:spPr>
          <a:xfrm>
            <a:off x="7696200" y="682336"/>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20" name="Rectangle 19"/>
          <p:cNvSpPr/>
          <p:nvPr userDrawn="1"/>
        </p:nvSpPr>
        <p:spPr>
          <a:xfrm>
            <a:off x="4191000" y="682336"/>
            <a:ext cx="1866900" cy="220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Microcontroller</a:t>
            </a:r>
            <a:endParaRPr lang="en-US" sz="2000" dirty="0">
              <a:solidFill>
                <a:schemeClr val="tx1"/>
              </a:solidFill>
            </a:endParaRPr>
          </a:p>
        </p:txBody>
      </p:sp>
    </p:spTree>
    <p:extLst>
      <p:ext uri="{BB962C8B-B14F-4D97-AF65-F5344CB8AC3E}">
        <p14:creationId xmlns="" xmlns:p14="http://schemas.microsoft.com/office/powerpoint/2010/main" val="38619297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371600" y="11042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371600" y="2209800"/>
            <a:ext cx="7467600"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524000" y="6356350"/>
            <a:ext cx="2133600" cy="365125"/>
          </a:xfrm>
        </p:spPr>
        <p:txBody>
          <a:bodyPr/>
          <a:lstStyle>
            <a:lvl1pPr algn="ctr">
              <a:defRPr>
                <a:solidFill>
                  <a:schemeClr val="tx1"/>
                </a:solidFill>
              </a:defRPr>
            </a:lvl1pPr>
          </a:lstStyle>
          <a:p>
            <a:r>
              <a:rPr lang="en-US" smtClean="0"/>
              <a:t>Group: May13-22A</a:t>
            </a:r>
            <a:endParaRPr lang="en-US" dirty="0"/>
          </a:p>
        </p:txBody>
      </p:sp>
      <p:sp>
        <p:nvSpPr>
          <p:cNvPr id="5" name="Footer Placeholder 4"/>
          <p:cNvSpPr>
            <a:spLocks noGrp="1"/>
          </p:cNvSpPr>
          <p:nvPr>
            <p:ph type="ftr" sz="quarter" idx="11"/>
          </p:nvPr>
        </p:nvSpPr>
        <p:spPr>
          <a:xfrm>
            <a:off x="3810000" y="6356350"/>
            <a:ext cx="2895600" cy="365125"/>
          </a:xfrm>
        </p:spPr>
        <p:txBody>
          <a:bodyPr/>
          <a:lstStyle>
            <a:lvl1pPr>
              <a:defRPr>
                <a:solidFill>
                  <a:schemeClr val="tx1"/>
                </a:solidFill>
              </a:defRPr>
            </a:lvl1pPr>
          </a:lstStyle>
          <a:p>
            <a:r>
              <a:rPr lang="en-US" dirty="0" smtClean="0"/>
              <a:t>Client: Paragon</a:t>
            </a:r>
            <a:endParaRPr lang="en-US" dirty="0"/>
          </a:p>
        </p:txBody>
      </p:sp>
      <p:sp>
        <p:nvSpPr>
          <p:cNvPr id="6" name="Slide Number Placeholder 5"/>
          <p:cNvSpPr>
            <a:spLocks noGrp="1"/>
          </p:cNvSpPr>
          <p:nvPr>
            <p:ph type="sldNum" sz="quarter" idx="12"/>
          </p:nvPr>
        </p:nvSpPr>
        <p:spPr>
          <a:xfrm>
            <a:off x="6858000" y="6356350"/>
            <a:ext cx="2133600" cy="365125"/>
          </a:xfrm>
        </p:spPr>
        <p:txBody>
          <a:bodyPr/>
          <a:lstStyle>
            <a:lvl1pPr algn="ctr">
              <a:defRPr>
                <a:solidFill>
                  <a:schemeClr val="tx1"/>
                </a:solidFill>
              </a:defRPr>
            </a:lvl1pPr>
          </a:lstStyle>
          <a:p>
            <a:r>
              <a:rPr lang="en-US" dirty="0" smtClean="0"/>
              <a:t>Advisor: Bigelow</a:t>
            </a:r>
            <a:endParaRPr lang="en-US" dirty="0"/>
          </a:p>
        </p:txBody>
      </p:sp>
      <p:sp>
        <p:nvSpPr>
          <p:cNvPr id="7" name="Rectangle 6"/>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
        <p:nvSpPr>
          <p:cNvPr id="16" name="Rectangle 15"/>
          <p:cNvSpPr/>
          <p:nvPr userDrawn="1"/>
        </p:nvSpPr>
        <p:spPr>
          <a:xfrm>
            <a:off x="2743200" y="6858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p>
        </p:txBody>
      </p:sp>
      <p:sp>
        <p:nvSpPr>
          <p:cNvPr id="17" name="Rectangle 16"/>
          <p:cNvSpPr/>
          <p:nvPr userDrawn="1"/>
        </p:nvSpPr>
        <p:spPr>
          <a:xfrm>
            <a:off x="6300849" y="682336"/>
            <a:ext cx="1219200" cy="23206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Future</a:t>
            </a:r>
            <a:endParaRPr lang="en-US" dirty="0">
              <a:solidFill>
                <a:schemeClr val="tx1"/>
              </a:solidFill>
            </a:endParaRPr>
          </a:p>
        </p:txBody>
      </p:sp>
      <p:sp>
        <p:nvSpPr>
          <p:cNvPr id="18" name="Rectangle 17"/>
          <p:cNvSpPr/>
          <p:nvPr userDrawn="1"/>
        </p:nvSpPr>
        <p:spPr>
          <a:xfrm>
            <a:off x="1066800" y="674716"/>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19" name="Rectangle 18"/>
          <p:cNvSpPr/>
          <p:nvPr userDrawn="1"/>
        </p:nvSpPr>
        <p:spPr>
          <a:xfrm>
            <a:off x="7696200" y="682336"/>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20" name="Rectangle 19"/>
          <p:cNvSpPr/>
          <p:nvPr userDrawn="1"/>
        </p:nvSpPr>
        <p:spPr>
          <a:xfrm>
            <a:off x="4191000" y="682336"/>
            <a:ext cx="1866900" cy="2209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Microcontroller</a:t>
            </a:r>
            <a:endParaRPr lang="en-US" sz="2000" dirty="0">
              <a:solidFill>
                <a:schemeClr val="tx1"/>
              </a:solidFill>
            </a:endParaRPr>
          </a:p>
        </p:txBody>
      </p:sp>
    </p:spTree>
    <p:extLst>
      <p:ext uri="{BB962C8B-B14F-4D97-AF65-F5344CB8AC3E}">
        <p14:creationId xmlns="" xmlns:p14="http://schemas.microsoft.com/office/powerpoint/2010/main" val="23623622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371600" y="11042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371600" y="2209800"/>
            <a:ext cx="7467600"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524000" y="6356350"/>
            <a:ext cx="2133600" cy="365125"/>
          </a:xfrm>
        </p:spPr>
        <p:txBody>
          <a:bodyPr/>
          <a:lstStyle>
            <a:lvl1pPr algn="ctr">
              <a:defRPr>
                <a:solidFill>
                  <a:schemeClr val="tx1"/>
                </a:solidFill>
              </a:defRPr>
            </a:lvl1pPr>
          </a:lstStyle>
          <a:p>
            <a:r>
              <a:rPr lang="en-US" smtClean="0"/>
              <a:t>Group: May13-22A</a:t>
            </a:r>
            <a:endParaRPr lang="en-US" dirty="0"/>
          </a:p>
        </p:txBody>
      </p:sp>
      <p:sp>
        <p:nvSpPr>
          <p:cNvPr id="5" name="Footer Placeholder 4"/>
          <p:cNvSpPr>
            <a:spLocks noGrp="1"/>
          </p:cNvSpPr>
          <p:nvPr>
            <p:ph type="ftr" sz="quarter" idx="11"/>
          </p:nvPr>
        </p:nvSpPr>
        <p:spPr>
          <a:xfrm>
            <a:off x="3810000" y="6356350"/>
            <a:ext cx="2895600" cy="365125"/>
          </a:xfrm>
        </p:spPr>
        <p:txBody>
          <a:bodyPr/>
          <a:lstStyle>
            <a:lvl1pPr>
              <a:defRPr>
                <a:solidFill>
                  <a:schemeClr val="tx1"/>
                </a:solidFill>
              </a:defRPr>
            </a:lvl1pPr>
          </a:lstStyle>
          <a:p>
            <a:r>
              <a:rPr lang="en-US" dirty="0" smtClean="0"/>
              <a:t>Client: Paragon</a:t>
            </a:r>
            <a:endParaRPr lang="en-US" dirty="0"/>
          </a:p>
        </p:txBody>
      </p:sp>
      <p:sp>
        <p:nvSpPr>
          <p:cNvPr id="6" name="Slide Number Placeholder 5"/>
          <p:cNvSpPr>
            <a:spLocks noGrp="1"/>
          </p:cNvSpPr>
          <p:nvPr>
            <p:ph type="sldNum" sz="quarter" idx="12"/>
          </p:nvPr>
        </p:nvSpPr>
        <p:spPr>
          <a:xfrm>
            <a:off x="6858000" y="6356350"/>
            <a:ext cx="2133600" cy="365125"/>
          </a:xfrm>
        </p:spPr>
        <p:txBody>
          <a:bodyPr/>
          <a:lstStyle>
            <a:lvl1pPr algn="ctr">
              <a:defRPr>
                <a:solidFill>
                  <a:schemeClr val="tx1"/>
                </a:solidFill>
              </a:defRPr>
            </a:lvl1pPr>
          </a:lstStyle>
          <a:p>
            <a:r>
              <a:rPr lang="en-US" dirty="0" smtClean="0"/>
              <a:t>Advisor: Bigelow</a:t>
            </a:r>
            <a:endParaRPr lang="en-US" dirty="0"/>
          </a:p>
        </p:txBody>
      </p:sp>
      <p:sp>
        <p:nvSpPr>
          <p:cNvPr id="7" name="Rectangle 6"/>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
        <p:nvSpPr>
          <p:cNvPr id="16" name="Rectangle 15"/>
          <p:cNvSpPr/>
          <p:nvPr userDrawn="1"/>
        </p:nvSpPr>
        <p:spPr>
          <a:xfrm>
            <a:off x="2743200" y="6858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p>
        </p:txBody>
      </p:sp>
      <p:sp>
        <p:nvSpPr>
          <p:cNvPr id="17" name="Rectangle 16"/>
          <p:cNvSpPr/>
          <p:nvPr userDrawn="1"/>
        </p:nvSpPr>
        <p:spPr>
          <a:xfrm>
            <a:off x="6300849" y="682336"/>
            <a:ext cx="1219200" cy="232064"/>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Future</a:t>
            </a:r>
            <a:endParaRPr lang="en-US" dirty="0">
              <a:solidFill>
                <a:schemeClr val="tx1"/>
              </a:solidFill>
            </a:endParaRPr>
          </a:p>
        </p:txBody>
      </p:sp>
      <p:sp>
        <p:nvSpPr>
          <p:cNvPr id="18" name="Rectangle 17"/>
          <p:cNvSpPr/>
          <p:nvPr userDrawn="1"/>
        </p:nvSpPr>
        <p:spPr>
          <a:xfrm>
            <a:off x="1066800" y="674716"/>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19" name="Rectangle 18"/>
          <p:cNvSpPr/>
          <p:nvPr userDrawn="1"/>
        </p:nvSpPr>
        <p:spPr>
          <a:xfrm>
            <a:off x="7696200" y="682336"/>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20" name="Rectangle 19"/>
          <p:cNvSpPr/>
          <p:nvPr userDrawn="1"/>
        </p:nvSpPr>
        <p:spPr>
          <a:xfrm>
            <a:off x="4191000" y="682336"/>
            <a:ext cx="1866900" cy="220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Microcontroller</a:t>
            </a:r>
            <a:endParaRPr lang="en-US" sz="2000" dirty="0">
              <a:solidFill>
                <a:schemeClr val="tx1"/>
              </a:solidFill>
            </a:endParaRPr>
          </a:p>
        </p:txBody>
      </p:sp>
    </p:spTree>
    <p:extLst>
      <p:ext uri="{BB962C8B-B14F-4D97-AF65-F5344CB8AC3E}">
        <p14:creationId xmlns="" xmlns:p14="http://schemas.microsoft.com/office/powerpoint/2010/main" val="26475715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371600" y="11042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371600" y="2209800"/>
            <a:ext cx="7467600"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524000" y="6356350"/>
            <a:ext cx="2133600" cy="365125"/>
          </a:xfrm>
        </p:spPr>
        <p:txBody>
          <a:bodyPr/>
          <a:lstStyle>
            <a:lvl1pPr algn="ctr">
              <a:defRPr>
                <a:solidFill>
                  <a:schemeClr val="tx1"/>
                </a:solidFill>
              </a:defRPr>
            </a:lvl1pPr>
          </a:lstStyle>
          <a:p>
            <a:r>
              <a:rPr lang="en-US" smtClean="0"/>
              <a:t>Group: May13-22A</a:t>
            </a:r>
            <a:endParaRPr lang="en-US" dirty="0"/>
          </a:p>
        </p:txBody>
      </p:sp>
      <p:sp>
        <p:nvSpPr>
          <p:cNvPr id="5" name="Footer Placeholder 4"/>
          <p:cNvSpPr>
            <a:spLocks noGrp="1"/>
          </p:cNvSpPr>
          <p:nvPr>
            <p:ph type="ftr" sz="quarter" idx="11"/>
          </p:nvPr>
        </p:nvSpPr>
        <p:spPr>
          <a:xfrm>
            <a:off x="3810000" y="6356350"/>
            <a:ext cx="2895600" cy="365125"/>
          </a:xfrm>
        </p:spPr>
        <p:txBody>
          <a:bodyPr/>
          <a:lstStyle>
            <a:lvl1pPr>
              <a:defRPr>
                <a:solidFill>
                  <a:schemeClr val="tx1"/>
                </a:solidFill>
              </a:defRPr>
            </a:lvl1pPr>
          </a:lstStyle>
          <a:p>
            <a:r>
              <a:rPr lang="en-US" dirty="0" smtClean="0"/>
              <a:t>Client: Paragon</a:t>
            </a:r>
            <a:endParaRPr lang="en-US" dirty="0"/>
          </a:p>
        </p:txBody>
      </p:sp>
      <p:sp>
        <p:nvSpPr>
          <p:cNvPr id="6" name="Slide Number Placeholder 5"/>
          <p:cNvSpPr>
            <a:spLocks noGrp="1"/>
          </p:cNvSpPr>
          <p:nvPr>
            <p:ph type="sldNum" sz="quarter" idx="12"/>
          </p:nvPr>
        </p:nvSpPr>
        <p:spPr>
          <a:xfrm>
            <a:off x="6858000" y="6356350"/>
            <a:ext cx="2133600" cy="365125"/>
          </a:xfrm>
        </p:spPr>
        <p:txBody>
          <a:bodyPr/>
          <a:lstStyle>
            <a:lvl1pPr algn="ctr">
              <a:defRPr>
                <a:solidFill>
                  <a:schemeClr val="tx1"/>
                </a:solidFill>
              </a:defRPr>
            </a:lvl1pPr>
          </a:lstStyle>
          <a:p>
            <a:r>
              <a:rPr lang="en-US" dirty="0" smtClean="0"/>
              <a:t>Advisor: Bigelow</a:t>
            </a:r>
            <a:endParaRPr lang="en-US" dirty="0"/>
          </a:p>
        </p:txBody>
      </p:sp>
      <p:sp>
        <p:nvSpPr>
          <p:cNvPr id="7" name="Rectangle 6"/>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
        <p:nvSpPr>
          <p:cNvPr id="16" name="Rectangle 15"/>
          <p:cNvSpPr/>
          <p:nvPr userDrawn="1"/>
        </p:nvSpPr>
        <p:spPr>
          <a:xfrm>
            <a:off x="2743200" y="6858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p>
        </p:txBody>
      </p:sp>
      <p:sp>
        <p:nvSpPr>
          <p:cNvPr id="17" name="Rectangle 16"/>
          <p:cNvSpPr/>
          <p:nvPr userDrawn="1"/>
        </p:nvSpPr>
        <p:spPr>
          <a:xfrm>
            <a:off x="6300849" y="682336"/>
            <a:ext cx="1219200" cy="23206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Future</a:t>
            </a:r>
            <a:endParaRPr lang="en-US" dirty="0">
              <a:solidFill>
                <a:schemeClr val="tx1"/>
              </a:solidFill>
            </a:endParaRPr>
          </a:p>
        </p:txBody>
      </p:sp>
      <p:sp>
        <p:nvSpPr>
          <p:cNvPr id="18" name="Rectangle 17"/>
          <p:cNvSpPr/>
          <p:nvPr userDrawn="1"/>
        </p:nvSpPr>
        <p:spPr>
          <a:xfrm>
            <a:off x="1066800" y="674716"/>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19" name="Rectangle 18"/>
          <p:cNvSpPr/>
          <p:nvPr userDrawn="1"/>
        </p:nvSpPr>
        <p:spPr>
          <a:xfrm>
            <a:off x="7696200" y="682336"/>
            <a:ext cx="1143000" cy="22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20" name="Rectangle 19"/>
          <p:cNvSpPr/>
          <p:nvPr userDrawn="1"/>
        </p:nvSpPr>
        <p:spPr>
          <a:xfrm>
            <a:off x="4191000" y="682336"/>
            <a:ext cx="1866900" cy="220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Microcontroller</a:t>
            </a:r>
            <a:endParaRPr lang="en-US" sz="2000" dirty="0">
              <a:solidFill>
                <a:schemeClr val="tx1"/>
              </a:solidFill>
            </a:endParaRPr>
          </a:p>
        </p:txBody>
      </p:sp>
    </p:spTree>
    <p:extLst>
      <p:ext uri="{BB962C8B-B14F-4D97-AF65-F5344CB8AC3E}">
        <p14:creationId xmlns="" xmlns:p14="http://schemas.microsoft.com/office/powerpoint/2010/main" val="41527157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219200" y="11042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19200" y="2209800"/>
            <a:ext cx="7467600"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524000" y="6356350"/>
            <a:ext cx="2133600" cy="365125"/>
          </a:xfrm>
        </p:spPr>
        <p:txBody>
          <a:bodyPr/>
          <a:lstStyle>
            <a:lvl1pPr algn="ctr">
              <a:defRPr>
                <a:solidFill>
                  <a:schemeClr val="tx1"/>
                </a:solidFill>
              </a:defRPr>
            </a:lvl1pPr>
          </a:lstStyle>
          <a:p>
            <a:r>
              <a:rPr lang="en-US" smtClean="0"/>
              <a:t>Group: May13-22A</a:t>
            </a:r>
            <a:endParaRPr lang="en-US" dirty="0"/>
          </a:p>
        </p:txBody>
      </p:sp>
      <p:sp>
        <p:nvSpPr>
          <p:cNvPr id="5" name="Footer Placeholder 4"/>
          <p:cNvSpPr>
            <a:spLocks noGrp="1"/>
          </p:cNvSpPr>
          <p:nvPr>
            <p:ph type="ftr" sz="quarter" idx="11"/>
          </p:nvPr>
        </p:nvSpPr>
        <p:spPr>
          <a:xfrm>
            <a:off x="3810000" y="6356350"/>
            <a:ext cx="2895600" cy="365125"/>
          </a:xfrm>
        </p:spPr>
        <p:txBody>
          <a:bodyPr/>
          <a:lstStyle>
            <a:lvl1pPr>
              <a:defRPr>
                <a:solidFill>
                  <a:schemeClr val="tx1"/>
                </a:solidFill>
              </a:defRPr>
            </a:lvl1pPr>
          </a:lstStyle>
          <a:p>
            <a:r>
              <a:rPr lang="en-US" dirty="0" smtClean="0"/>
              <a:t>Client: Paragon</a:t>
            </a:r>
            <a:endParaRPr lang="en-US" dirty="0"/>
          </a:p>
        </p:txBody>
      </p:sp>
      <p:sp>
        <p:nvSpPr>
          <p:cNvPr id="6" name="Slide Number Placeholder 5"/>
          <p:cNvSpPr>
            <a:spLocks noGrp="1"/>
          </p:cNvSpPr>
          <p:nvPr>
            <p:ph type="sldNum" sz="quarter" idx="12"/>
          </p:nvPr>
        </p:nvSpPr>
        <p:spPr>
          <a:xfrm>
            <a:off x="6858000" y="6356350"/>
            <a:ext cx="2133600" cy="365125"/>
          </a:xfrm>
        </p:spPr>
        <p:txBody>
          <a:bodyPr/>
          <a:lstStyle>
            <a:lvl1pPr algn="ctr">
              <a:defRPr>
                <a:solidFill>
                  <a:schemeClr val="tx1"/>
                </a:solidFill>
              </a:defRPr>
            </a:lvl1pPr>
          </a:lstStyle>
          <a:p>
            <a:r>
              <a:rPr lang="en-US" dirty="0" smtClean="0"/>
              <a:t>Advisor: Bigelow</a:t>
            </a:r>
            <a:endParaRPr lang="en-US" dirty="0"/>
          </a:p>
        </p:txBody>
      </p:sp>
      <p:sp>
        <p:nvSpPr>
          <p:cNvPr id="7" name="Rectangle 6"/>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
        <p:nvSpPr>
          <p:cNvPr id="16" name="Rectangle 15"/>
          <p:cNvSpPr/>
          <p:nvPr userDrawn="1"/>
        </p:nvSpPr>
        <p:spPr>
          <a:xfrm>
            <a:off x="2743200" y="6858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p>
        </p:txBody>
      </p:sp>
      <p:sp>
        <p:nvSpPr>
          <p:cNvPr id="17" name="Rectangle 16"/>
          <p:cNvSpPr/>
          <p:nvPr userDrawn="1"/>
        </p:nvSpPr>
        <p:spPr>
          <a:xfrm>
            <a:off x="6300849" y="682336"/>
            <a:ext cx="1219200" cy="23206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Future</a:t>
            </a:r>
            <a:endParaRPr lang="en-US" dirty="0">
              <a:solidFill>
                <a:schemeClr val="tx1"/>
              </a:solidFill>
            </a:endParaRPr>
          </a:p>
        </p:txBody>
      </p:sp>
      <p:sp>
        <p:nvSpPr>
          <p:cNvPr id="18" name="Rectangle 17"/>
          <p:cNvSpPr/>
          <p:nvPr userDrawn="1"/>
        </p:nvSpPr>
        <p:spPr>
          <a:xfrm>
            <a:off x="1066800" y="674716"/>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19" name="Rectangle 18"/>
          <p:cNvSpPr/>
          <p:nvPr userDrawn="1"/>
        </p:nvSpPr>
        <p:spPr>
          <a:xfrm>
            <a:off x="7696200" y="682336"/>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20" name="Rectangle 19"/>
          <p:cNvSpPr/>
          <p:nvPr userDrawn="1"/>
        </p:nvSpPr>
        <p:spPr>
          <a:xfrm>
            <a:off x="4191000" y="682336"/>
            <a:ext cx="1866900" cy="220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Microcontroller</a:t>
            </a:r>
            <a:endParaRPr lang="en-US" sz="2000" dirty="0">
              <a:solidFill>
                <a:schemeClr val="tx1"/>
              </a:solidFill>
            </a:endParaRPr>
          </a:p>
        </p:txBody>
      </p:sp>
    </p:spTree>
    <p:extLst>
      <p:ext uri="{BB962C8B-B14F-4D97-AF65-F5344CB8AC3E}">
        <p14:creationId xmlns="" xmlns:p14="http://schemas.microsoft.com/office/powerpoint/2010/main" val="3157533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219200" y="4946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19200" y="1676400"/>
            <a:ext cx="7467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dirty="0" smtClean="0"/>
              <a:t>Client: Paragon</a:t>
            </a:r>
            <a:endParaRPr lang="en-US" dirty="0"/>
          </a:p>
        </p:txBody>
      </p:sp>
      <p:sp>
        <p:nvSpPr>
          <p:cNvPr id="6" name="Slide Number Placeholder 5"/>
          <p:cNvSpPr>
            <a:spLocks noGrp="1"/>
          </p:cNvSpPr>
          <p:nvPr>
            <p:ph type="sldNum" sz="quarter" idx="12"/>
          </p:nvPr>
        </p:nvSpPr>
        <p:spPr/>
        <p:txBody>
          <a:bodyPr/>
          <a:lstStyle/>
          <a:p>
            <a:r>
              <a:rPr lang="en-US" dirty="0" smtClean="0"/>
              <a:t>Advisor: Bigelow</a:t>
            </a:r>
            <a:endParaRPr lang="en-US" dirty="0"/>
          </a:p>
        </p:txBody>
      </p:sp>
      <p:sp>
        <p:nvSpPr>
          <p:cNvPr id="7" name="Rectangle 6"/>
          <p:cNvSpPr/>
          <p:nvPr userDrawn="1"/>
        </p:nvSpPr>
        <p:spPr>
          <a:xfrm>
            <a:off x="0" y="0"/>
            <a:ext cx="9144000" cy="46489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userDrawn="1"/>
        </p:nvSpPr>
        <p:spPr>
          <a:xfrm>
            <a:off x="2847975" y="6858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Standards</a:t>
            </a:r>
            <a:endParaRPr lang="en-US" sz="2000" dirty="0">
              <a:solidFill>
                <a:schemeClr val="tx1"/>
              </a:solidFill>
            </a:endParaRPr>
          </a:p>
        </p:txBody>
      </p:sp>
      <p:sp>
        <p:nvSpPr>
          <p:cNvPr id="18" name="Rectangle 17"/>
          <p:cNvSpPr/>
          <p:nvPr userDrawn="1"/>
        </p:nvSpPr>
        <p:spPr>
          <a:xfrm>
            <a:off x="5486400" y="682336"/>
            <a:ext cx="1981200" cy="2286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Microcontroller</a:t>
            </a:r>
            <a:endParaRPr lang="en-US" dirty="0">
              <a:solidFill>
                <a:schemeClr val="tx1"/>
              </a:solidFill>
            </a:endParaRPr>
          </a:p>
        </p:txBody>
      </p:sp>
      <p:sp>
        <p:nvSpPr>
          <p:cNvPr id="19" name="Rectangle 18"/>
          <p:cNvSpPr/>
          <p:nvPr userDrawn="1"/>
        </p:nvSpPr>
        <p:spPr>
          <a:xfrm>
            <a:off x="1204912" y="682336"/>
            <a:ext cx="1447800" cy="22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20" name="Rectangle 19"/>
          <p:cNvSpPr/>
          <p:nvPr userDrawn="1"/>
        </p:nvSpPr>
        <p:spPr>
          <a:xfrm>
            <a:off x="7696200" y="682336"/>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21" name="Rectangle 20"/>
          <p:cNvSpPr/>
          <p:nvPr userDrawn="1"/>
        </p:nvSpPr>
        <p:spPr>
          <a:xfrm>
            <a:off x="4305300" y="682336"/>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endParaRPr lang="en-US" sz="2000" dirty="0">
              <a:solidFill>
                <a:schemeClr val="tx1"/>
              </a:solidFill>
            </a:endParaRPr>
          </a:p>
        </p:txBody>
      </p:sp>
      <p:sp>
        <p:nvSpPr>
          <p:cNvPr id="22" name="Rectangle 21"/>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42252501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p:bg>
      <p:bgPr>
        <a:gradFill>
          <a:gsLst>
            <a:gs pos="0">
              <a:srgbClr val="B3F5CB"/>
            </a:gs>
            <a:gs pos="50000">
              <a:srgbClr val="E0FDDF"/>
            </a:gs>
            <a:gs pos="100000">
              <a:srgbClr val="CDFFD7"/>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466344"/>
            <a:ext cx="1295400" cy="6391656"/>
          </a:xfrm>
          <a:prstGeom prst="rect">
            <a:avLst/>
          </a:prstGeom>
        </p:spPr>
      </p:pic>
      <p:sp>
        <p:nvSpPr>
          <p:cNvPr id="2" name="Title 1"/>
          <p:cNvSpPr>
            <a:spLocks noGrp="1"/>
          </p:cNvSpPr>
          <p:nvPr>
            <p:ph type="title"/>
          </p:nvPr>
        </p:nvSpPr>
        <p:spPr>
          <a:xfrm>
            <a:off x="1219200" y="494600"/>
            <a:ext cx="7467600" cy="1029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19200" y="1676400"/>
            <a:ext cx="7467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dirty="0" smtClean="0"/>
              <a:t>Client: Paragon</a:t>
            </a:r>
            <a:endParaRPr lang="en-US" dirty="0"/>
          </a:p>
        </p:txBody>
      </p:sp>
      <p:sp>
        <p:nvSpPr>
          <p:cNvPr id="6" name="Slide Number Placeholder 5"/>
          <p:cNvSpPr>
            <a:spLocks noGrp="1"/>
          </p:cNvSpPr>
          <p:nvPr>
            <p:ph type="sldNum" sz="quarter" idx="12"/>
          </p:nvPr>
        </p:nvSpPr>
        <p:spPr/>
        <p:txBody>
          <a:bodyPr/>
          <a:lstStyle/>
          <a:p>
            <a:r>
              <a:rPr lang="en-US" dirty="0" smtClean="0"/>
              <a:t>Advisor: Bigelow</a:t>
            </a:r>
            <a:endParaRPr lang="en-US" dirty="0"/>
          </a:p>
        </p:txBody>
      </p:sp>
      <p:sp>
        <p:nvSpPr>
          <p:cNvPr id="7" name="Rectangle 6"/>
          <p:cNvSpPr/>
          <p:nvPr userDrawn="1"/>
        </p:nvSpPr>
        <p:spPr>
          <a:xfrm>
            <a:off x="0" y="0"/>
            <a:ext cx="9144000" cy="46489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914400"/>
          </a:xfrm>
          <a:prstGeom prst="rect">
            <a:avLst/>
          </a:prstGeom>
          <a:gradFill>
            <a:gsLst>
              <a:gs pos="0">
                <a:srgbClr val="F5F523"/>
              </a:gs>
              <a:gs pos="86000">
                <a:srgbClr val="DFD2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userDrawn="1"/>
        </p:nvSpPr>
        <p:spPr>
          <a:xfrm>
            <a:off x="2847975" y="6858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Standards</a:t>
            </a:r>
            <a:endParaRPr lang="en-US" sz="2000" dirty="0">
              <a:solidFill>
                <a:schemeClr val="tx1"/>
              </a:solidFill>
            </a:endParaRPr>
          </a:p>
        </p:txBody>
      </p:sp>
      <p:sp>
        <p:nvSpPr>
          <p:cNvPr id="18" name="Rectangle 17"/>
          <p:cNvSpPr/>
          <p:nvPr userDrawn="1"/>
        </p:nvSpPr>
        <p:spPr>
          <a:xfrm>
            <a:off x="5486400" y="682336"/>
            <a:ext cx="1981200" cy="2286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Microcontroller</a:t>
            </a:r>
            <a:endParaRPr lang="en-US" dirty="0">
              <a:solidFill>
                <a:schemeClr val="tx1"/>
              </a:solidFill>
            </a:endParaRPr>
          </a:p>
        </p:txBody>
      </p:sp>
      <p:sp>
        <p:nvSpPr>
          <p:cNvPr id="19" name="Rectangle 18"/>
          <p:cNvSpPr/>
          <p:nvPr userDrawn="1"/>
        </p:nvSpPr>
        <p:spPr>
          <a:xfrm>
            <a:off x="1204912" y="682336"/>
            <a:ext cx="1447800" cy="228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0" dirty="0" smtClean="0">
                <a:solidFill>
                  <a:schemeClr val="tx1"/>
                </a:solidFill>
              </a:rPr>
              <a:t>Background</a:t>
            </a:r>
            <a:endParaRPr lang="en-US" sz="2000" baseline="0" dirty="0">
              <a:solidFill>
                <a:schemeClr val="tx1"/>
              </a:solidFill>
            </a:endParaRPr>
          </a:p>
        </p:txBody>
      </p:sp>
      <p:sp>
        <p:nvSpPr>
          <p:cNvPr id="20" name="Rectangle 19"/>
          <p:cNvSpPr/>
          <p:nvPr userDrawn="1"/>
        </p:nvSpPr>
        <p:spPr>
          <a:xfrm>
            <a:off x="7696200" y="682336"/>
            <a:ext cx="1143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Questions</a:t>
            </a:r>
            <a:endParaRPr lang="en-US" dirty="0">
              <a:solidFill>
                <a:schemeClr val="tx1"/>
              </a:solidFill>
            </a:endParaRPr>
          </a:p>
        </p:txBody>
      </p:sp>
      <p:sp>
        <p:nvSpPr>
          <p:cNvPr id="21" name="Rectangle 20"/>
          <p:cNvSpPr/>
          <p:nvPr userDrawn="1"/>
        </p:nvSpPr>
        <p:spPr>
          <a:xfrm>
            <a:off x="4305300" y="682336"/>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Design</a:t>
            </a:r>
            <a:endParaRPr lang="en-US" sz="2000" dirty="0">
              <a:solidFill>
                <a:schemeClr val="tx1"/>
              </a:solidFill>
            </a:endParaRPr>
          </a:p>
        </p:txBody>
      </p:sp>
      <p:sp>
        <p:nvSpPr>
          <p:cNvPr id="22" name="Rectangle 21"/>
          <p:cNvSpPr/>
          <p:nvPr userDrawn="1"/>
        </p:nvSpPr>
        <p:spPr>
          <a:xfrm>
            <a:off x="1676400" y="0"/>
            <a:ext cx="62484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rPr>
              <a:t>Electric Vehicle Charging Station</a:t>
            </a:r>
            <a:endParaRPr lang="en-US" sz="3200" b="1" cap="none" spc="0" dirty="0">
              <a:ln w="12700">
                <a:solidFill>
                  <a:schemeClr val="tx2">
                    <a:satMod val="155000"/>
                  </a:schemeClr>
                </a:solidFill>
                <a:prstDash val="solid"/>
              </a:ln>
              <a:solidFill>
                <a:srgbClr val="D7F2F9"/>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267101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Group: May13-22A</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Client: Paragon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A27A8-A9B7-4AB0-B38A-A1F2ADF4D991}" type="slidenum">
              <a:rPr lang="en-US" smtClean="0"/>
              <a:pPr/>
              <a:t>‹#›</a:t>
            </a:fld>
            <a:endParaRPr lang="en-US"/>
          </a:p>
        </p:txBody>
      </p:sp>
    </p:spTree>
    <p:extLst>
      <p:ext uri="{BB962C8B-B14F-4D97-AF65-F5344CB8AC3E}">
        <p14:creationId xmlns="" xmlns:p14="http://schemas.microsoft.com/office/powerpoint/2010/main" val="38401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6" r:id="rId4"/>
    <p:sldLayoutId id="2147483687" r:id="rId5"/>
    <p:sldLayoutId id="2147483688" r:id="rId6"/>
    <p:sldLayoutId id="2147483684"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Group: May13-22A</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Client: Paragon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2B7BB-F6BA-47A5-9642-029836D7D50F}" type="slidenum">
              <a:rPr lang="en-US" smtClean="0"/>
              <a:pPr/>
              <a:t>‹#›</a:t>
            </a:fld>
            <a:endParaRPr lang="en-US"/>
          </a:p>
        </p:txBody>
      </p:sp>
    </p:spTree>
    <p:extLst>
      <p:ext uri="{BB962C8B-B14F-4D97-AF65-F5344CB8AC3E}">
        <p14:creationId xmlns="" xmlns:p14="http://schemas.microsoft.com/office/powerpoint/2010/main" val="3412647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ideo" Target="file:///C:\Users\Derek\Desktop\My%20Movie.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anufacturedfu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Electric Vehicle Charging Station</a:t>
            </a:r>
            <a:endParaRPr lang="en-US" b="1" dirty="0">
              <a:ln w="12700">
                <a:solidFill>
                  <a:srgbClr val="00B0F0"/>
                </a:solidFill>
                <a:prstDash val="solid"/>
              </a:ln>
              <a:solidFill>
                <a:srgbClr val="FFFF00"/>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457200" y="1905000"/>
            <a:ext cx="7315200" cy="3124200"/>
          </a:xfrm>
        </p:spPr>
        <p:txBody>
          <a:bodyPr>
            <a:normAutofit/>
          </a:bodyPr>
          <a:lstStyle/>
          <a:p>
            <a:pPr algn="l"/>
            <a:r>
              <a:rPr lang="en-US" sz="2400"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Hamzah Abeer </a:t>
            </a:r>
          </a:p>
          <a:p>
            <a:pPr algn="l"/>
            <a:r>
              <a:rPr lang="en-US" sz="2400" b="1" dirty="0" err="1" smtClean="0">
                <a:ln w="12700">
                  <a:solidFill>
                    <a:srgbClr val="00B0F0"/>
                  </a:solidFill>
                  <a:prstDash val="solid"/>
                </a:ln>
                <a:solidFill>
                  <a:srgbClr val="FFFF00"/>
                </a:solidFill>
                <a:effectLst>
                  <a:outerShdw blurRad="41275" dist="20320" dir="1800000" algn="tl" rotWithShape="0">
                    <a:srgbClr val="000000">
                      <a:alpha val="40000"/>
                    </a:srgbClr>
                  </a:outerShdw>
                </a:effectLst>
              </a:rPr>
              <a:t>Abdulaziz</a:t>
            </a:r>
            <a:r>
              <a:rPr lang="en-US" sz="2400"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 Almarzouqi </a:t>
            </a:r>
          </a:p>
          <a:p>
            <a:pPr algn="l"/>
            <a:r>
              <a:rPr lang="en-US" sz="2400"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Nick Riesberg </a:t>
            </a:r>
          </a:p>
          <a:p>
            <a:pPr algn="l"/>
            <a:r>
              <a:rPr lang="en-US" sz="2400"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Derek Schmitz</a:t>
            </a:r>
          </a:p>
          <a:p>
            <a:pPr algn="l"/>
            <a:r>
              <a:rPr lang="en-US" sz="2400"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Matt Stobb</a:t>
            </a:r>
          </a:p>
          <a:p>
            <a:pPr algn="l"/>
            <a:r>
              <a:rPr lang="en-US" sz="2400"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Brandon Umscheid</a:t>
            </a:r>
          </a:p>
          <a:p>
            <a:endParaRPr lang="en-US" sz="2400" b="1" dirty="0">
              <a:ln w="12700">
                <a:solidFill>
                  <a:schemeClr val="tx2">
                    <a:satMod val="155000"/>
                  </a:schemeClr>
                </a:solidFill>
                <a:prstDash val="solid"/>
              </a:ln>
              <a:solidFill>
                <a:srgbClr val="F4921A"/>
              </a:solidFill>
              <a:effectLst>
                <a:outerShdw blurRad="41275" dist="20320" dir="1800000" algn="tl" rotWithShape="0">
                  <a:srgbClr val="000000">
                    <a:alpha val="40000"/>
                  </a:srgbClr>
                </a:outerShdw>
              </a:effectLst>
            </a:endParaRPr>
          </a:p>
        </p:txBody>
      </p:sp>
      <p:sp>
        <p:nvSpPr>
          <p:cNvPr id="6" name="Subtitle 2"/>
          <p:cNvSpPr txBox="1">
            <a:spLocks/>
          </p:cNvSpPr>
          <p:nvPr/>
        </p:nvSpPr>
        <p:spPr>
          <a:xfrm>
            <a:off x="5867400" y="1914525"/>
            <a:ext cx="3124200" cy="3124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baseline="0">
                <a:solidFill>
                  <a:srgbClr val="2C742A"/>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Group: May13-22A</a:t>
            </a:r>
          </a:p>
          <a:p>
            <a:pPr algn="l"/>
            <a:r>
              <a:rPr lang="en-US" sz="2400"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Client: Paragon</a:t>
            </a:r>
          </a:p>
          <a:p>
            <a:pPr algn="l"/>
            <a:r>
              <a:rPr lang="en-US" sz="2400" b="1" dirty="0" smtClean="0">
                <a:ln w="12700">
                  <a:solidFill>
                    <a:srgbClr val="00B0F0"/>
                  </a:solidFill>
                  <a:prstDash val="solid"/>
                </a:ln>
                <a:solidFill>
                  <a:srgbClr val="FFFF00"/>
                </a:solidFill>
                <a:effectLst>
                  <a:outerShdw blurRad="41275" dist="20320" dir="1800000" algn="tl" rotWithShape="0">
                    <a:srgbClr val="000000">
                      <a:alpha val="40000"/>
                    </a:srgbClr>
                  </a:outerShdw>
                </a:effectLst>
              </a:rPr>
              <a:t>Advisor: Dr. Bigelow</a:t>
            </a:r>
            <a:endParaRPr lang="en-US" sz="2400" b="1" dirty="0">
              <a:ln w="12700">
                <a:solidFill>
                  <a:srgbClr val="00B0F0"/>
                </a:solidFill>
                <a:prstDash val="solid"/>
              </a:ln>
              <a:solidFill>
                <a:srgbClr val="FFFF00"/>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682985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371600" y="1104200"/>
            <a:ext cx="7467600" cy="1029400"/>
          </a:xfrm>
        </p:spPr>
        <p:txBody>
          <a:bodyPr/>
          <a:lstStyle/>
          <a:p>
            <a:r>
              <a:rPr lang="en-US" dirty="0" smtClean="0"/>
              <a:t>Electric Wiring Diagram</a:t>
            </a:r>
            <a:endParaRPr lang="en-US" dirty="0"/>
          </a:p>
        </p:txBody>
      </p:sp>
      <p:sp>
        <p:nvSpPr>
          <p:cNvPr id="9" name="Slide Number Placeholder 5"/>
          <p:cNvSpPr txBox="1">
            <a:spLocks/>
          </p:cNvSpPr>
          <p:nvPr/>
        </p:nvSpPr>
        <p:spPr>
          <a:xfrm>
            <a:off x="6858000" y="60356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Brandon Umscheid </a:t>
            </a:r>
            <a:endParaRPr lang="en-US" dirty="0"/>
          </a:p>
        </p:txBody>
      </p:sp>
      <p:pic>
        <p:nvPicPr>
          <p:cNvPr id="10" name="Picture 9"/>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2575" y="2133600"/>
            <a:ext cx="7467600" cy="3977006"/>
          </a:xfrm>
          <a:prstGeom prst="rect">
            <a:avLst/>
          </a:prstGeom>
          <a:noFill/>
          <a:ln>
            <a:solidFill>
              <a:schemeClr val="tx1"/>
            </a:solidFill>
          </a:ln>
          <a:effectLst/>
          <a:extLst/>
        </p:spPr>
      </p:pic>
    </p:spTree>
    <p:extLst>
      <p:ext uri="{BB962C8B-B14F-4D97-AF65-F5344CB8AC3E}">
        <p14:creationId xmlns="" xmlns:p14="http://schemas.microsoft.com/office/powerpoint/2010/main" val="2920294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371600" y="1104200"/>
            <a:ext cx="7467600" cy="1029400"/>
          </a:xfrm>
        </p:spPr>
        <p:txBody>
          <a:bodyPr/>
          <a:lstStyle/>
          <a:p>
            <a:r>
              <a:rPr lang="en-US" dirty="0" smtClean="0"/>
              <a:t>System Concept Model:</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2133600"/>
            <a:ext cx="5410200" cy="4026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2133600"/>
            <a:ext cx="2972251"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10" name="Slide Number Placeholder 5"/>
          <p:cNvSpPr txBox="1">
            <a:spLocks/>
          </p:cNvSpPr>
          <p:nvPr/>
        </p:nvSpPr>
        <p:spPr>
          <a:xfrm>
            <a:off x="6858000" y="61118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Brandon Umscheid </a:t>
            </a:r>
            <a:endParaRPr lang="en-US" dirty="0"/>
          </a:p>
        </p:txBody>
      </p:sp>
    </p:spTree>
    <p:extLst>
      <p:ext uri="{BB962C8B-B14F-4D97-AF65-F5344CB8AC3E}">
        <p14:creationId xmlns="" xmlns:p14="http://schemas.microsoft.com/office/powerpoint/2010/main" val="1444330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Slide Number Placeholder 5"/>
          <p:cNvSpPr txBox="1">
            <a:spLocks/>
          </p:cNvSpPr>
          <p:nvPr/>
        </p:nvSpPr>
        <p:spPr>
          <a:xfrm>
            <a:off x="6858000" y="60356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Brandon Umscheid </a:t>
            </a:r>
            <a:endParaRPr lang="en-US" dirty="0"/>
          </a:p>
        </p:txBody>
      </p:sp>
      <p:sp>
        <p:nvSpPr>
          <p:cNvPr id="8" name="Title 1"/>
          <p:cNvSpPr txBox="1">
            <a:spLocks/>
          </p:cNvSpPr>
          <p:nvPr/>
        </p:nvSpPr>
        <p:spPr>
          <a:xfrm>
            <a:off x="1371600" y="1104200"/>
            <a:ext cx="7467600" cy="1029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Circuit Shut Off</a:t>
            </a:r>
            <a:endParaRPr lang="en-US" dirty="0"/>
          </a:p>
        </p:txBody>
      </p:sp>
      <p:sp>
        <p:nvSpPr>
          <p:cNvPr id="9" name="Content Placeholder 2"/>
          <p:cNvSpPr>
            <a:spLocks noGrp="1"/>
          </p:cNvSpPr>
          <p:nvPr>
            <p:ph idx="1"/>
          </p:nvPr>
        </p:nvSpPr>
        <p:spPr>
          <a:xfrm>
            <a:off x="1371600" y="2209800"/>
            <a:ext cx="7467600" cy="3916363"/>
          </a:xfrm>
        </p:spPr>
        <p:txBody>
          <a:bodyPr>
            <a:normAutofit/>
          </a:bodyPr>
          <a:lstStyle/>
          <a:p>
            <a:r>
              <a:rPr lang="en-US" sz="2800" dirty="0" smtClean="0"/>
              <a:t>Using a Solid State Relay (SSR) for the shut off. </a:t>
            </a:r>
          </a:p>
          <a:p>
            <a:r>
              <a:rPr lang="en-US" sz="2800" dirty="0" smtClean="0"/>
              <a:t>Uses a DC voltage sent from the micro-controller to be an On/Off switch.</a:t>
            </a:r>
          </a:p>
          <a:p>
            <a:r>
              <a:rPr lang="en-US" sz="2800" dirty="0" smtClean="0"/>
              <a:t>Has a built in snubber to help prevent unwanted turn on.</a:t>
            </a:r>
          </a:p>
          <a:p>
            <a:endParaRPr lang="en-US" sz="2800" dirty="0"/>
          </a:p>
        </p:txBody>
      </p:sp>
      <p:pic>
        <p:nvPicPr>
          <p:cNvPr id="10"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723448" y="4495800"/>
            <a:ext cx="4106228" cy="152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612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371600" y="1104200"/>
            <a:ext cx="7467600" cy="1029400"/>
          </a:xfrm>
        </p:spPr>
        <p:txBody>
          <a:bodyPr/>
          <a:lstStyle/>
          <a:p>
            <a:r>
              <a:rPr lang="en-US" dirty="0" smtClean="0"/>
              <a:t>Buck Converter Testing</a:t>
            </a:r>
            <a:endParaRPr lang="en-US" dirty="0"/>
          </a:p>
        </p:txBody>
      </p:sp>
      <p:pic>
        <p:nvPicPr>
          <p:cNvPr id="8" name="Content Placeholder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42091" y="2209800"/>
            <a:ext cx="5221817" cy="3916363"/>
          </a:xfrm>
        </p:spPr>
      </p:pic>
      <p:sp>
        <p:nvSpPr>
          <p:cNvPr id="9" name="Slide Number Placeholder 5"/>
          <p:cNvSpPr txBox="1">
            <a:spLocks/>
          </p:cNvSpPr>
          <p:nvPr/>
        </p:nvSpPr>
        <p:spPr>
          <a:xfrm>
            <a:off x="6858000"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Derek Schmitz</a:t>
            </a:r>
            <a:endParaRPr lang="en-US" dirty="0"/>
          </a:p>
        </p:txBody>
      </p:sp>
    </p:spTree>
    <p:extLst>
      <p:ext uri="{BB962C8B-B14F-4D97-AF65-F5344CB8AC3E}">
        <p14:creationId xmlns="" xmlns:p14="http://schemas.microsoft.com/office/powerpoint/2010/main" val="1812406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371600" y="1104200"/>
            <a:ext cx="7467600" cy="1029400"/>
          </a:xfrm>
        </p:spPr>
        <p:txBody>
          <a:bodyPr/>
          <a:lstStyle/>
          <a:p>
            <a:r>
              <a:rPr lang="en-US" dirty="0" smtClean="0"/>
              <a:t>Scaling Problems</a:t>
            </a:r>
            <a:endParaRPr lang="en-US" dirty="0"/>
          </a:p>
        </p:txBody>
      </p:sp>
      <p:sp>
        <p:nvSpPr>
          <p:cNvPr id="8" name="Content Placeholder 2"/>
          <p:cNvSpPr>
            <a:spLocks noGrp="1"/>
          </p:cNvSpPr>
          <p:nvPr>
            <p:ph idx="1"/>
          </p:nvPr>
        </p:nvSpPr>
        <p:spPr>
          <a:xfrm>
            <a:off x="1371600" y="2209800"/>
            <a:ext cx="4495800" cy="3916363"/>
          </a:xfrm>
        </p:spPr>
        <p:txBody>
          <a:bodyPr>
            <a:normAutofit/>
          </a:bodyPr>
          <a:lstStyle/>
          <a:p>
            <a:pPr>
              <a:buFont typeface="Wingdings" pitchFamily="2" charset="2"/>
              <a:buChar char="§"/>
            </a:pPr>
            <a:r>
              <a:rPr lang="en-US" sz="2400" dirty="0" smtClean="0"/>
              <a:t>Problem: When charging higher voltage systems gate voltage must be greater than source voltage.</a:t>
            </a:r>
          </a:p>
          <a:p>
            <a:pPr>
              <a:buFont typeface="Wingdings" pitchFamily="2" charset="2"/>
              <a:buChar char="§"/>
            </a:pPr>
            <a:r>
              <a:rPr lang="en-US" sz="2400" dirty="0" smtClean="0"/>
              <a:t>Solution: Introduce a gate drive circuit that keeps gate voltage higher than source voltage during on time of PWM signal.</a:t>
            </a:r>
            <a:endParaRPr lang="en-US" sz="2400" dirty="0"/>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9800" y="2552205"/>
            <a:ext cx="2946509"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p:nvSpPr>
        <p:spPr>
          <a:xfrm>
            <a:off x="6858000"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Derek Schmitz</a:t>
            </a:r>
            <a:endParaRPr lang="en-US" dirty="0"/>
          </a:p>
        </p:txBody>
      </p:sp>
    </p:spTree>
    <p:extLst>
      <p:ext uri="{BB962C8B-B14F-4D97-AF65-F5344CB8AC3E}">
        <p14:creationId xmlns="" xmlns:p14="http://schemas.microsoft.com/office/powerpoint/2010/main" val="609705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371600" y="1104200"/>
            <a:ext cx="7467600" cy="1029400"/>
          </a:xfrm>
        </p:spPr>
        <p:txBody>
          <a:bodyPr/>
          <a:lstStyle/>
          <a:p>
            <a:r>
              <a:rPr lang="en-US" dirty="0" smtClean="0"/>
              <a:t>Arduino Uno R3</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1383507" y="2502693"/>
            <a:ext cx="3548061" cy="2962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34000" y="2895600"/>
            <a:ext cx="1794466" cy="1477328"/>
          </a:xfrm>
          <a:prstGeom prst="rect">
            <a:avLst/>
          </a:prstGeom>
          <a:noFill/>
        </p:spPr>
        <p:txBody>
          <a:bodyPr wrap="none" rtlCol="0">
            <a:spAutoFit/>
          </a:bodyPr>
          <a:lstStyle/>
          <a:p>
            <a:pPr marL="285750" indent="-285750">
              <a:buFont typeface="Wingdings" pitchFamily="2" charset="2"/>
              <a:buChar char="§"/>
            </a:pPr>
            <a:r>
              <a:rPr lang="en-US" dirty="0" smtClean="0"/>
              <a:t>16Mhz</a:t>
            </a:r>
          </a:p>
          <a:p>
            <a:pPr marL="285750" indent="-285750">
              <a:buFont typeface="Wingdings" pitchFamily="2" charset="2"/>
              <a:buChar char="§"/>
            </a:pPr>
            <a:r>
              <a:rPr lang="en-US" dirty="0" smtClean="0"/>
              <a:t>14 Digital pins</a:t>
            </a:r>
          </a:p>
          <a:p>
            <a:pPr marL="285750" indent="-285750">
              <a:buFont typeface="Wingdings" pitchFamily="2" charset="2"/>
              <a:buChar char="§"/>
            </a:pPr>
            <a:r>
              <a:rPr lang="en-US" dirty="0" smtClean="0"/>
              <a:t>6 Analog pins</a:t>
            </a:r>
          </a:p>
          <a:p>
            <a:pPr marL="285750" indent="-285750">
              <a:buFont typeface="Wingdings" pitchFamily="2" charset="2"/>
              <a:buChar char="§"/>
            </a:pPr>
            <a:r>
              <a:rPr lang="en-US" dirty="0" smtClean="0"/>
              <a:t>Open source</a:t>
            </a:r>
          </a:p>
          <a:p>
            <a:pPr marL="285750" indent="-285750">
              <a:buFont typeface="Wingdings" pitchFamily="2" charset="2"/>
              <a:buChar char="§"/>
            </a:pPr>
            <a:r>
              <a:rPr lang="en-US" dirty="0" smtClean="0"/>
              <a:t>Low-Cost</a:t>
            </a:r>
            <a:endParaRPr lang="en-US" dirty="0"/>
          </a:p>
        </p:txBody>
      </p:sp>
      <p:sp>
        <p:nvSpPr>
          <p:cNvPr id="10" name="Slide Number Placeholder 5"/>
          <p:cNvSpPr txBox="1">
            <a:spLocks/>
          </p:cNvSpPr>
          <p:nvPr/>
        </p:nvSpPr>
        <p:spPr>
          <a:xfrm>
            <a:off x="6858000" y="60356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Hamzah Abeer </a:t>
            </a:r>
            <a:endParaRPr lang="en-US" dirty="0"/>
          </a:p>
        </p:txBody>
      </p:sp>
    </p:spTree>
    <p:extLst>
      <p:ext uri="{BB962C8B-B14F-4D97-AF65-F5344CB8AC3E}">
        <p14:creationId xmlns="" xmlns:p14="http://schemas.microsoft.com/office/powerpoint/2010/main" val="3781784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447800" y="1066800"/>
            <a:ext cx="7467600" cy="648400"/>
          </a:xfrm>
        </p:spPr>
        <p:txBody>
          <a:bodyPr>
            <a:normAutofit fontScale="90000"/>
          </a:bodyPr>
          <a:lstStyle/>
          <a:p>
            <a:r>
              <a:rPr lang="en-US" dirty="0" smtClean="0"/>
              <a:t>Process Map</a:t>
            </a:r>
            <a:endParaRPr lang="en-US" dirty="0"/>
          </a:p>
        </p:txBody>
      </p:sp>
      <p:pic>
        <p:nvPicPr>
          <p:cNvPr id="8" name="Content Placeholder 6"/>
          <p:cNvPicPr>
            <a:picLocks noGrp="1" noChangeAspect="1"/>
          </p:cNvPicPr>
          <p:nvPr>
            <p:ph idx="1"/>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17998" b="32631"/>
          <a:stretch/>
        </p:blipFill>
        <p:spPr>
          <a:xfrm>
            <a:off x="2438400" y="1981200"/>
            <a:ext cx="5801237" cy="2290762"/>
          </a:xfrm>
        </p:spPr>
      </p:pic>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69319"/>
          <a:stretch/>
        </p:blipFill>
        <p:spPr>
          <a:xfrm>
            <a:off x="2449688" y="4267200"/>
            <a:ext cx="5779911" cy="914400"/>
          </a:xfrm>
          <a:prstGeom prst="rect">
            <a:avLst/>
          </a:prstGeom>
        </p:spPr>
      </p:pic>
      <p:sp>
        <p:nvSpPr>
          <p:cNvPr id="10" name="Slide Number Placeholder 5"/>
          <p:cNvSpPr txBox="1">
            <a:spLocks/>
          </p:cNvSpPr>
          <p:nvPr/>
        </p:nvSpPr>
        <p:spPr>
          <a:xfrm>
            <a:off x="6858000" y="60356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Hamzah Abeer </a:t>
            </a:r>
            <a:endParaRPr lang="en-US" dirty="0"/>
          </a:p>
        </p:txBody>
      </p:sp>
    </p:spTree>
    <p:extLst>
      <p:ext uri="{BB962C8B-B14F-4D97-AF65-F5344CB8AC3E}">
        <p14:creationId xmlns="" xmlns:p14="http://schemas.microsoft.com/office/powerpoint/2010/main" val="98766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8" name="TextBox 7"/>
          <p:cNvSpPr txBox="1"/>
          <p:nvPr/>
        </p:nvSpPr>
        <p:spPr>
          <a:xfrm>
            <a:off x="6324600" y="3048000"/>
            <a:ext cx="2356479" cy="923330"/>
          </a:xfrm>
          <a:prstGeom prst="rect">
            <a:avLst/>
          </a:prstGeom>
          <a:noFill/>
        </p:spPr>
        <p:txBody>
          <a:bodyPr wrap="none" rtlCol="0">
            <a:spAutoFit/>
          </a:bodyPr>
          <a:lstStyle/>
          <a:p>
            <a:pPr marL="285750" indent="-285750">
              <a:buFont typeface="Wingdings" pitchFamily="2" charset="2"/>
              <a:buChar char="§"/>
            </a:pPr>
            <a:r>
              <a:rPr lang="en-US" dirty="0" smtClean="0"/>
              <a:t>32 Character LCD</a:t>
            </a:r>
          </a:p>
          <a:p>
            <a:pPr marL="285750" indent="-285750">
              <a:buFont typeface="Wingdings" pitchFamily="2" charset="2"/>
              <a:buChar char="§"/>
            </a:pPr>
            <a:r>
              <a:rPr lang="en-US" dirty="0" smtClean="0"/>
              <a:t>4-Push buttons</a:t>
            </a:r>
          </a:p>
          <a:p>
            <a:pPr marL="285750" indent="-285750">
              <a:buFont typeface="Wingdings" pitchFamily="2" charset="2"/>
              <a:buChar char="§"/>
            </a:pPr>
            <a:r>
              <a:rPr lang="en-US" dirty="0" smtClean="0"/>
              <a:t>Up, down, right, left</a:t>
            </a:r>
            <a:endParaRPr lang="en-US" dirty="0"/>
          </a:p>
        </p:txBody>
      </p:sp>
      <p:sp>
        <p:nvSpPr>
          <p:cNvPr id="10" name="Slide Number Placeholder 5"/>
          <p:cNvSpPr txBox="1">
            <a:spLocks/>
          </p:cNvSpPr>
          <p:nvPr/>
        </p:nvSpPr>
        <p:spPr>
          <a:xfrm>
            <a:off x="6858000" y="60356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Hamzah Abeer </a:t>
            </a:r>
            <a:endParaRPr lang="en-US" dirty="0"/>
          </a:p>
        </p:txBody>
      </p:sp>
      <p:pic>
        <p:nvPicPr>
          <p:cNvPr id="13" name="My Movie.mp4">
            <a:hlinkClick r:id="" action="ppaction://media"/>
          </p:cNvPr>
          <p:cNvPicPr>
            <a:picLocks noGrp="1" noRot="1" noChangeAspect="1"/>
          </p:cNvPicPr>
          <p:nvPr>
            <p:ph idx="1"/>
            <a:videoFile r:link="rId1"/>
          </p:nvPr>
        </p:nvPicPr>
        <p:blipFill>
          <a:blip r:embed="rId3" cstate="print"/>
          <a:stretch>
            <a:fillRect/>
          </a:stretch>
        </p:blipFill>
        <p:spPr>
          <a:xfrm>
            <a:off x="1676400" y="1905000"/>
            <a:ext cx="4419600" cy="3314700"/>
          </a:xfrm>
          <a:prstGeom prst="rect">
            <a:avLst/>
          </a:prstGeom>
        </p:spPr>
      </p:pic>
      <p:sp>
        <p:nvSpPr>
          <p:cNvPr id="14" name="Title 1"/>
          <p:cNvSpPr>
            <a:spLocks noGrp="1"/>
          </p:cNvSpPr>
          <p:nvPr>
            <p:ph type="title"/>
          </p:nvPr>
        </p:nvSpPr>
        <p:spPr>
          <a:xfrm>
            <a:off x="1447800" y="1066800"/>
            <a:ext cx="7467600" cy="648400"/>
          </a:xfrm>
        </p:spPr>
        <p:txBody>
          <a:bodyPr>
            <a:normAutofit fontScale="90000"/>
          </a:bodyPr>
          <a:lstStyle/>
          <a:p>
            <a:r>
              <a:rPr lang="en-US" dirty="0" smtClean="0"/>
              <a:t>Display Outputs</a:t>
            </a:r>
            <a:endParaRPr lang="en-US" dirty="0"/>
          </a:p>
        </p:txBody>
      </p:sp>
    </p:spTree>
    <p:extLst>
      <p:ext uri="{BB962C8B-B14F-4D97-AF65-F5344CB8AC3E}">
        <p14:creationId xmlns="" xmlns:p14="http://schemas.microsoft.com/office/powerpoint/2010/main" val="28377071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600200" y="1104200"/>
            <a:ext cx="7086600" cy="724600"/>
          </a:xfrm>
        </p:spPr>
        <p:txBody>
          <a:bodyPr>
            <a:normAutofit fontScale="90000"/>
          </a:bodyPr>
          <a:lstStyle/>
          <a:p>
            <a:r>
              <a:rPr lang="en-US" dirty="0" smtClean="0"/>
              <a:t>Bluetooth ( </a:t>
            </a:r>
            <a:r>
              <a:rPr lang="en-US" dirty="0" err="1" smtClean="0"/>
              <a:t>Sparkfun</a:t>
            </a:r>
            <a:r>
              <a:rPr lang="en-US" dirty="0" smtClean="0"/>
              <a:t> </a:t>
            </a:r>
            <a:r>
              <a:rPr lang="en-US" dirty="0" err="1" smtClean="0"/>
              <a:t>Silvermate</a:t>
            </a:r>
            <a:r>
              <a:rPr lang="en-US" dirty="0" smtClean="0"/>
              <a:t>)</a:t>
            </a:r>
            <a:endParaRPr lang="en-US" dirty="0"/>
          </a:p>
        </p:txBody>
      </p:sp>
      <p:pic>
        <p:nvPicPr>
          <p:cNvPr id="8" name="Content Placeholder 6"/>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4519" b="11330"/>
          <a:stretch/>
        </p:blipFill>
        <p:spPr>
          <a:xfrm rot="16200000">
            <a:off x="5374371" y="2855229"/>
            <a:ext cx="4110258" cy="2514600"/>
          </a:xfrm>
        </p:spPr>
      </p:pic>
      <p:pic>
        <p:nvPicPr>
          <p:cNvPr id="9" name="Picture 2" descr="https://dlnmh9ip6v2uc.cloudfront.net/images/products/1/0/3/9/3/10393-01b.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4334" t="17500" r="4500" b="16500"/>
          <a:stretch/>
        </p:blipFill>
        <p:spPr bwMode="auto">
          <a:xfrm>
            <a:off x="1600200" y="1981200"/>
            <a:ext cx="2790825" cy="248602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1600200" y="4800600"/>
            <a:ext cx="4282839" cy="1200329"/>
          </a:xfrm>
          <a:prstGeom prst="rect">
            <a:avLst/>
          </a:prstGeom>
          <a:noFill/>
        </p:spPr>
        <p:txBody>
          <a:bodyPr wrap="none" rtlCol="0">
            <a:spAutoFit/>
          </a:bodyPr>
          <a:lstStyle/>
          <a:p>
            <a:pPr marL="285750" indent="-285750">
              <a:buFont typeface="Arial" pitchFamily="34" charset="0"/>
              <a:buChar char="•"/>
            </a:pPr>
            <a:r>
              <a:rPr lang="en-US" dirty="0"/>
              <a:t>Serial communications: </a:t>
            </a:r>
            <a:r>
              <a:rPr lang="en-US" dirty="0" smtClean="0"/>
              <a:t>2400-115200bps</a:t>
            </a:r>
          </a:p>
          <a:p>
            <a:pPr marL="285750" indent="-285750">
              <a:buFont typeface="Arial" pitchFamily="34" charset="0"/>
              <a:buChar char="•"/>
            </a:pPr>
            <a:r>
              <a:rPr lang="en-US" dirty="0"/>
              <a:t>Built-in </a:t>
            </a:r>
            <a:r>
              <a:rPr lang="en-US" dirty="0" smtClean="0"/>
              <a:t>antenna</a:t>
            </a:r>
          </a:p>
          <a:p>
            <a:pPr marL="285750" indent="-285750">
              <a:buFont typeface="Arial" pitchFamily="34" charset="0"/>
              <a:buChar char="•"/>
            </a:pPr>
            <a:r>
              <a:rPr lang="en-US" dirty="0"/>
              <a:t>FCC Approved</a:t>
            </a:r>
            <a:endParaRPr lang="en-US" dirty="0" smtClean="0"/>
          </a:p>
          <a:p>
            <a:pPr marL="285750" indent="-285750">
              <a:buFont typeface="Arial" pitchFamily="34" charset="0"/>
              <a:buChar char="•"/>
            </a:pPr>
            <a:endParaRPr lang="en-US" dirty="0"/>
          </a:p>
        </p:txBody>
      </p:sp>
      <p:sp>
        <p:nvSpPr>
          <p:cNvPr id="11" name="Slide Number Placeholder 5"/>
          <p:cNvSpPr txBox="1">
            <a:spLocks/>
          </p:cNvSpPr>
          <p:nvPr/>
        </p:nvSpPr>
        <p:spPr>
          <a:xfrm>
            <a:off x="6324600" y="6111875"/>
            <a:ext cx="2667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a:t>
            </a:r>
            <a:r>
              <a:rPr lang="en-US" dirty="0" err="1" smtClean="0"/>
              <a:t>Abdulaziz</a:t>
            </a:r>
            <a:r>
              <a:rPr lang="en-US" dirty="0" smtClean="0"/>
              <a:t> </a:t>
            </a:r>
            <a:r>
              <a:rPr lang="en-US" dirty="0" err="1" smtClean="0"/>
              <a:t>Almarzouqui</a:t>
            </a:r>
            <a:r>
              <a:rPr lang="en-US" dirty="0" smtClean="0"/>
              <a:t> </a:t>
            </a:r>
            <a:endParaRPr lang="en-US" dirty="0"/>
          </a:p>
        </p:txBody>
      </p:sp>
    </p:spTree>
    <p:extLst>
      <p:ext uri="{BB962C8B-B14F-4D97-AF65-F5344CB8AC3E}">
        <p14:creationId xmlns="" xmlns:p14="http://schemas.microsoft.com/office/powerpoint/2010/main" val="3869748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Slide Number Placeholder 5"/>
          <p:cNvSpPr txBox="1">
            <a:spLocks/>
          </p:cNvSpPr>
          <p:nvPr/>
        </p:nvSpPr>
        <p:spPr>
          <a:xfrm>
            <a:off x="6553200" y="6035675"/>
            <a:ext cx="2438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a:t>
            </a:r>
            <a:r>
              <a:rPr lang="en-US" dirty="0" err="1" smtClean="0"/>
              <a:t>Abdulaziz</a:t>
            </a:r>
            <a:r>
              <a:rPr lang="en-US" dirty="0" smtClean="0"/>
              <a:t> </a:t>
            </a:r>
            <a:r>
              <a:rPr lang="en-US" dirty="0" err="1"/>
              <a:t>Almarzouqui</a:t>
            </a:r>
            <a:r>
              <a:rPr lang="en-US" dirty="0"/>
              <a:t> </a:t>
            </a:r>
          </a:p>
        </p:txBody>
      </p:sp>
      <p:sp>
        <p:nvSpPr>
          <p:cNvPr id="8" name="Title 1"/>
          <p:cNvSpPr>
            <a:spLocks noGrp="1"/>
          </p:cNvSpPr>
          <p:nvPr>
            <p:ph type="title"/>
          </p:nvPr>
        </p:nvSpPr>
        <p:spPr>
          <a:xfrm>
            <a:off x="1184065" y="1097168"/>
            <a:ext cx="7467600" cy="1029400"/>
          </a:xfrm>
        </p:spPr>
        <p:txBody>
          <a:bodyPr/>
          <a:lstStyle/>
          <a:p>
            <a:r>
              <a:rPr lang="en-US" dirty="0" smtClean="0"/>
              <a:t>Sensors</a:t>
            </a:r>
            <a:endParaRPr lang="en-US" dirty="0"/>
          </a:p>
        </p:txBody>
      </p:sp>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72200" y="2339329"/>
            <a:ext cx="1804184" cy="1569742"/>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18657" y="2300678"/>
            <a:ext cx="567137" cy="1981200"/>
          </a:xfrm>
          <a:prstGeom prst="rect">
            <a:avLst/>
          </a:prstGeom>
          <a:noFill/>
          <a:ln w="9525">
            <a:noFill/>
            <a:miter lim="800000"/>
            <a:headEnd/>
            <a:tailEnd/>
          </a:ln>
        </p:spPr>
      </p:pic>
      <p:sp>
        <p:nvSpPr>
          <p:cNvPr id="11" name="TextBox 10"/>
          <p:cNvSpPr txBox="1"/>
          <p:nvPr/>
        </p:nvSpPr>
        <p:spPr>
          <a:xfrm>
            <a:off x="5638800" y="1936304"/>
            <a:ext cx="2895600" cy="369332"/>
          </a:xfrm>
          <a:prstGeom prst="rect">
            <a:avLst/>
          </a:prstGeom>
          <a:noFill/>
        </p:spPr>
        <p:txBody>
          <a:bodyPr wrap="square" rtlCol="0">
            <a:spAutoFit/>
          </a:bodyPr>
          <a:lstStyle/>
          <a:p>
            <a:pPr algn="ctr"/>
            <a:r>
              <a:rPr lang="en-US" dirty="0" smtClean="0"/>
              <a:t>Voltage/Current Sensor</a:t>
            </a:r>
            <a:endParaRPr lang="en-US" dirty="0"/>
          </a:p>
        </p:txBody>
      </p:sp>
      <p:sp>
        <p:nvSpPr>
          <p:cNvPr id="12" name="TextBox 11"/>
          <p:cNvSpPr txBox="1"/>
          <p:nvPr/>
        </p:nvSpPr>
        <p:spPr>
          <a:xfrm>
            <a:off x="1600200" y="4343400"/>
            <a:ext cx="3810000" cy="646331"/>
          </a:xfrm>
          <a:prstGeom prst="rect">
            <a:avLst/>
          </a:prstGeom>
          <a:noFill/>
        </p:spPr>
        <p:txBody>
          <a:bodyPr wrap="square" rtlCol="0">
            <a:spAutoFit/>
          </a:bodyPr>
          <a:lstStyle/>
          <a:p>
            <a:r>
              <a:rPr lang="en-US" b="1" dirty="0" smtClean="0"/>
              <a:t>Location on Circuit:	</a:t>
            </a:r>
          </a:p>
          <a:p>
            <a:r>
              <a:rPr lang="en-US" dirty="0" smtClean="0"/>
              <a:t>Connects Directly to Microcontroller</a:t>
            </a:r>
            <a:endParaRPr lang="en-US" dirty="0"/>
          </a:p>
        </p:txBody>
      </p:sp>
      <p:sp>
        <p:nvSpPr>
          <p:cNvPr id="13" name="TextBox 12"/>
          <p:cNvSpPr txBox="1"/>
          <p:nvPr/>
        </p:nvSpPr>
        <p:spPr>
          <a:xfrm>
            <a:off x="5486400" y="3962400"/>
            <a:ext cx="2834750" cy="861774"/>
          </a:xfrm>
          <a:prstGeom prst="rect">
            <a:avLst/>
          </a:prstGeom>
          <a:noFill/>
        </p:spPr>
        <p:txBody>
          <a:bodyPr wrap="none" rtlCol="0">
            <a:spAutoFit/>
          </a:bodyPr>
          <a:lstStyle/>
          <a:p>
            <a:r>
              <a:rPr lang="en-US" b="1" dirty="0" smtClean="0"/>
              <a:t>Location on circuit: </a:t>
            </a:r>
          </a:p>
          <a:p>
            <a:r>
              <a:rPr lang="en-US" sz="1600" dirty="0" smtClean="0"/>
              <a:t>Connected with microcontroller</a:t>
            </a:r>
          </a:p>
          <a:p>
            <a:r>
              <a:rPr lang="en-US" sz="1600" dirty="0" smtClean="0"/>
              <a:t>In line with battery</a:t>
            </a:r>
            <a:endParaRPr lang="en-US" sz="1600" dirty="0"/>
          </a:p>
        </p:txBody>
      </p:sp>
      <p:sp>
        <p:nvSpPr>
          <p:cNvPr id="14" name="TextBox 13"/>
          <p:cNvSpPr txBox="1"/>
          <p:nvPr/>
        </p:nvSpPr>
        <p:spPr>
          <a:xfrm>
            <a:off x="3581400" y="5715000"/>
            <a:ext cx="1143000" cy="369332"/>
          </a:xfrm>
          <a:prstGeom prst="rect">
            <a:avLst/>
          </a:prstGeom>
          <a:noFill/>
        </p:spPr>
        <p:txBody>
          <a:bodyPr wrap="square" rtlCol="0">
            <a:spAutoFit/>
          </a:bodyPr>
          <a:lstStyle/>
          <a:p>
            <a:endParaRPr lang="en-US" dirty="0"/>
          </a:p>
        </p:txBody>
      </p:sp>
      <p:sp>
        <p:nvSpPr>
          <p:cNvPr id="15" name="TextBox 14"/>
          <p:cNvSpPr txBox="1"/>
          <p:nvPr/>
        </p:nvSpPr>
        <p:spPr>
          <a:xfrm>
            <a:off x="5475175" y="4876800"/>
            <a:ext cx="3668825" cy="1231106"/>
          </a:xfrm>
          <a:prstGeom prst="rect">
            <a:avLst/>
          </a:prstGeom>
          <a:noFill/>
        </p:spPr>
        <p:txBody>
          <a:bodyPr wrap="none" rtlCol="0">
            <a:spAutoFit/>
          </a:bodyPr>
          <a:lstStyle/>
          <a:p>
            <a:r>
              <a:rPr lang="en-US" b="1" dirty="0" smtClean="0"/>
              <a:t>Sen-09028</a:t>
            </a:r>
          </a:p>
          <a:p>
            <a:r>
              <a:rPr lang="en-US" dirty="0" smtClean="0"/>
              <a:t>Small voltage and current sensor PCB</a:t>
            </a:r>
          </a:p>
          <a:p>
            <a:r>
              <a:rPr lang="en-US" dirty="0" smtClean="0"/>
              <a:t>Measured over shunt resistors.</a:t>
            </a:r>
          </a:p>
          <a:p>
            <a:r>
              <a:rPr lang="en-US" dirty="0" smtClean="0"/>
              <a:t>Scaled to a 5V ADC</a:t>
            </a:r>
            <a:endParaRPr lang="en-US" dirty="0"/>
          </a:p>
        </p:txBody>
      </p:sp>
      <p:sp>
        <p:nvSpPr>
          <p:cNvPr id="16" name="TextBox 15"/>
          <p:cNvSpPr txBox="1"/>
          <p:nvPr/>
        </p:nvSpPr>
        <p:spPr>
          <a:xfrm>
            <a:off x="1600200" y="1931346"/>
            <a:ext cx="2133600" cy="369332"/>
          </a:xfrm>
          <a:prstGeom prst="rect">
            <a:avLst/>
          </a:prstGeom>
          <a:noFill/>
        </p:spPr>
        <p:txBody>
          <a:bodyPr wrap="square" rtlCol="0">
            <a:spAutoFit/>
          </a:bodyPr>
          <a:lstStyle/>
          <a:p>
            <a:pPr algn="ctr"/>
            <a:r>
              <a:rPr lang="en-US" dirty="0" smtClean="0"/>
              <a:t>Temperature Sensor</a:t>
            </a:r>
            <a:endParaRPr lang="en-US" dirty="0"/>
          </a:p>
        </p:txBody>
      </p:sp>
      <p:sp>
        <p:nvSpPr>
          <p:cNvPr id="17" name="TextBox 16"/>
          <p:cNvSpPr txBox="1"/>
          <p:nvPr/>
        </p:nvSpPr>
        <p:spPr>
          <a:xfrm>
            <a:off x="1600200" y="4953000"/>
            <a:ext cx="3241465" cy="1200329"/>
          </a:xfrm>
          <a:prstGeom prst="rect">
            <a:avLst/>
          </a:prstGeom>
          <a:noFill/>
        </p:spPr>
        <p:txBody>
          <a:bodyPr wrap="none" rtlCol="0">
            <a:spAutoFit/>
          </a:bodyPr>
          <a:lstStyle/>
          <a:p>
            <a:r>
              <a:rPr lang="en-US" b="1" dirty="0" smtClean="0"/>
              <a:t>DS18B20</a:t>
            </a:r>
          </a:p>
          <a:p>
            <a:r>
              <a:rPr lang="en-US" dirty="0" smtClean="0"/>
              <a:t>1-Wire interface</a:t>
            </a:r>
          </a:p>
          <a:p>
            <a:r>
              <a:rPr lang="en-US" dirty="0" smtClean="0"/>
              <a:t>9 to 12 bit precision</a:t>
            </a:r>
          </a:p>
          <a:p>
            <a:r>
              <a:rPr lang="en-US" dirty="0" smtClean="0"/>
              <a:t>Temp. Measure: -55⁰ C to 125⁰ C</a:t>
            </a:r>
            <a:endParaRPr lang="en-US" dirty="0"/>
          </a:p>
        </p:txBody>
      </p:sp>
    </p:spTree>
    <p:extLst>
      <p:ext uri="{BB962C8B-B14F-4D97-AF65-F5344CB8AC3E}">
        <p14:creationId xmlns="" xmlns:p14="http://schemas.microsoft.com/office/powerpoint/2010/main" val="2176227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04200"/>
            <a:ext cx="7467600" cy="1029400"/>
          </a:xfrm>
        </p:spPr>
        <p:txBody>
          <a:bodyPr/>
          <a:lstStyle/>
          <a:p>
            <a:r>
              <a:rPr lang="en-US" dirty="0" smtClean="0"/>
              <a:t>Our Mission</a:t>
            </a:r>
            <a:endParaRPr lang="en-US" dirty="0"/>
          </a:p>
        </p:txBody>
      </p:sp>
      <p:sp>
        <p:nvSpPr>
          <p:cNvPr id="3" name="Content Placeholder 2"/>
          <p:cNvSpPr>
            <a:spLocks noGrp="1"/>
          </p:cNvSpPr>
          <p:nvPr>
            <p:ph idx="1"/>
          </p:nvPr>
        </p:nvSpPr>
        <p:spPr>
          <a:xfrm>
            <a:off x="1371600" y="2209800"/>
            <a:ext cx="7467600" cy="3916363"/>
          </a:xfrm>
        </p:spPr>
        <p:txBody>
          <a:bodyPr/>
          <a:lstStyle/>
          <a:p>
            <a:pPr>
              <a:buFont typeface="Wingdings" pitchFamily="2" charset="2"/>
              <a:buChar char="Ø"/>
            </a:pPr>
            <a:r>
              <a:rPr lang="en-US" dirty="0" smtClean="0"/>
              <a:t>Working with multi-disciplinary group to build an electric vehicle.</a:t>
            </a:r>
          </a:p>
          <a:p>
            <a:pPr>
              <a:buFont typeface="Wingdings" pitchFamily="2" charset="2"/>
              <a:buChar char="Ø"/>
            </a:pPr>
            <a:r>
              <a:rPr lang="en-US" dirty="0" smtClean="0"/>
              <a:t>Our task is to build a battery charger to recharge batteries for low voltage vehicles.</a:t>
            </a:r>
            <a:endParaRPr lang="en-US" dirty="0"/>
          </a:p>
        </p:txBody>
      </p:sp>
      <p:sp>
        <p:nvSpPr>
          <p:cNvPr id="4" name="Date Placeholder 3"/>
          <p:cNvSpPr>
            <a:spLocks noGrp="1"/>
          </p:cNvSpPr>
          <p:nvPr>
            <p:ph type="dt" sz="half" idx="10"/>
          </p:nvPr>
        </p:nvSpPr>
        <p:spPr/>
        <p:txBody>
          <a:bodyPr/>
          <a:lstStyle/>
          <a:p>
            <a:r>
              <a:rPr lang="en-US" dirty="0" smtClean="0"/>
              <a:t>Group: May13-22A</a:t>
            </a:r>
            <a:endParaRPr lang="en-US" dirty="0"/>
          </a:p>
        </p:txBody>
      </p:sp>
      <p:sp>
        <p:nvSpPr>
          <p:cNvPr id="5" name="Footer Placeholder 4"/>
          <p:cNvSpPr>
            <a:spLocks noGrp="1"/>
          </p:cNvSpPr>
          <p:nvPr>
            <p:ph type="ftr" sz="quarter" idx="11"/>
          </p:nvPr>
        </p:nvSpPr>
        <p:spPr/>
        <p:txBody>
          <a:bodyPr/>
          <a:lstStyle/>
          <a:p>
            <a:r>
              <a:rPr lang="en-US" dirty="0" smtClean="0"/>
              <a:t>Client: Paragon</a:t>
            </a:r>
            <a:endParaRPr lang="en-US" dirty="0"/>
          </a:p>
        </p:txBody>
      </p:sp>
      <p:sp>
        <p:nvSpPr>
          <p:cNvPr id="6" name="Slide Number Placeholder 5"/>
          <p:cNvSpPr>
            <a:spLocks noGrp="1"/>
          </p:cNvSpPr>
          <p:nvPr>
            <p:ph type="sldNum" sz="quarter" idx="12"/>
          </p:nvPr>
        </p:nvSpPr>
        <p:spPr/>
        <p:txBody>
          <a:bodyPr/>
          <a:lstStyle/>
          <a:p>
            <a:r>
              <a:rPr lang="en-US" dirty="0" smtClean="0"/>
              <a:t>Advisor: Bigelow</a:t>
            </a:r>
            <a:endParaRPr lang="en-US" dirty="0"/>
          </a:p>
        </p:txBody>
      </p:sp>
      <p:sp>
        <p:nvSpPr>
          <p:cNvPr id="7" name="Slide Number Placeholder 5"/>
          <p:cNvSpPr txBox="1">
            <a:spLocks/>
          </p:cNvSpPr>
          <p:nvPr/>
        </p:nvSpPr>
        <p:spPr>
          <a:xfrm>
            <a:off x="6858000"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Matt Stobb</a:t>
            </a:r>
            <a:endParaRPr lang="en-US" dirty="0"/>
          </a:p>
        </p:txBody>
      </p:sp>
    </p:spTree>
    <p:extLst>
      <p:ext uri="{BB962C8B-B14F-4D97-AF65-F5344CB8AC3E}">
        <p14:creationId xmlns="" xmlns:p14="http://schemas.microsoft.com/office/powerpoint/2010/main" val="2579170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447800" y="1104200"/>
            <a:ext cx="7467600" cy="1029400"/>
          </a:xfrm>
        </p:spPr>
        <p:txBody>
          <a:bodyPr/>
          <a:lstStyle/>
          <a:p>
            <a:r>
              <a:rPr lang="en-US" dirty="0" smtClean="0"/>
              <a:t>Possible Future Improvements</a:t>
            </a:r>
            <a:endParaRPr lang="en-US" dirty="0"/>
          </a:p>
        </p:txBody>
      </p:sp>
      <p:sp>
        <p:nvSpPr>
          <p:cNvPr id="8" name="Content Placeholder 2"/>
          <p:cNvSpPr>
            <a:spLocks noGrp="1"/>
          </p:cNvSpPr>
          <p:nvPr>
            <p:ph idx="1"/>
          </p:nvPr>
        </p:nvSpPr>
        <p:spPr>
          <a:xfrm>
            <a:off x="1447800" y="2209800"/>
            <a:ext cx="7467600" cy="3916363"/>
          </a:xfrm>
        </p:spPr>
        <p:txBody>
          <a:bodyPr>
            <a:normAutofit fontScale="92500" lnSpcReduction="10000"/>
          </a:bodyPr>
          <a:lstStyle/>
          <a:p>
            <a:pPr>
              <a:buFont typeface="Wingdings" pitchFamily="2" charset="2"/>
              <a:buChar char="§"/>
            </a:pPr>
            <a:r>
              <a:rPr lang="en-US" dirty="0" smtClean="0"/>
              <a:t>Reduce/Replace Arduino.</a:t>
            </a:r>
          </a:p>
          <a:p>
            <a:pPr>
              <a:buFont typeface="Wingdings" pitchFamily="2" charset="2"/>
              <a:buChar char="§"/>
            </a:pPr>
            <a:r>
              <a:rPr lang="en-US" dirty="0" smtClean="0"/>
              <a:t>Replace/Remove Bluetooth Device.</a:t>
            </a:r>
          </a:p>
          <a:p>
            <a:pPr>
              <a:buFont typeface="Wingdings" pitchFamily="2" charset="2"/>
              <a:buChar char="§"/>
            </a:pPr>
            <a:r>
              <a:rPr lang="en-US" dirty="0" smtClean="0"/>
              <a:t>Embed all components.</a:t>
            </a:r>
          </a:p>
          <a:p>
            <a:pPr>
              <a:buFont typeface="Wingdings" pitchFamily="2" charset="2"/>
              <a:buChar char="§"/>
            </a:pPr>
            <a:r>
              <a:rPr lang="en-US" dirty="0" smtClean="0"/>
              <a:t>Replace Solid-State Relay with TRIAC controlled system.</a:t>
            </a:r>
          </a:p>
          <a:p>
            <a:pPr>
              <a:buFont typeface="Wingdings" pitchFamily="2" charset="2"/>
              <a:buChar char="§"/>
            </a:pPr>
            <a:r>
              <a:rPr lang="en-US" dirty="0" smtClean="0"/>
              <a:t>Design and fabricate a custom casing with ventilation.</a:t>
            </a:r>
          </a:p>
          <a:p>
            <a:pPr>
              <a:buFont typeface="Wingdings" pitchFamily="2" charset="2"/>
              <a:buChar char="§"/>
            </a:pPr>
            <a:r>
              <a:rPr lang="en-US" dirty="0" smtClean="0"/>
              <a:t>Setup System to handle higher voltages.</a:t>
            </a:r>
          </a:p>
          <a:p>
            <a:pPr>
              <a:buFont typeface="Wingdings" pitchFamily="2" charset="2"/>
              <a:buChar char="§"/>
            </a:pPr>
            <a:endParaRPr lang="en-US" dirty="0"/>
          </a:p>
        </p:txBody>
      </p:sp>
      <p:sp>
        <p:nvSpPr>
          <p:cNvPr id="9" name="Slide Number Placeholder 5"/>
          <p:cNvSpPr txBox="1">
            <a:spLocks/>
          </p:cNvSpPr>
          <p:nvPr/>
        </p:nvSpPr>
        <p:spPr>
          <a:xfrm>
            <a:off x="6553200" y="6035675"/>
            <a:ext cx="2438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Derek Schmitz </a:t>
            </a:r>
            <a:endParaRPr lang="en-US" dirty="0"/>
          </a:p>
        </p:txBody>
      </p:sp>
    </p:spTree>
    <p:extLst>
      <p:ext uri="{BB962C8B-B14F-4D97-AF65-F5344CB8AC3E}">
        <p14:creationId xmlns="" xmlns:p14="http://schemas.microsoft.com/office/powerpoint/2010/main" val="3346133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066800"/>
            <a:ext cx="7467600" cy="5059363"/>
          </a:xfrm>
        </p:spPr>
        <p:txBody>
          <a:bodyPr/>
          <a:lstStyle/>
          <a:p>
            <a:pPr marL="0" indent="0" algn="ctr">
              <a:buNone/>
            </a:pPr>
            <a:endParaRPr lang="en-US" dirty="0" smtClean="0"/>
          </a:p>
          <a:p>
            <a:pPr marL="0" indent="0" algn="ctr">
              <a:buNone/>
            </a:pPr>
            <a:r>
              <a:rPr lang="en-US" sz="6000" dirty="0" smtClean="0"/>
              <a:t>Questions?</a:t>
            </a:r>
          </a:p>
          <a:p>
            <a:pPr marL="0" indent="0" algn="ctr">
              <a:buNone/>
            </a:pPr>
            <a:endParaRPr lang="en-US" sz="6000" dirty="0"/>
          </a:p>
          <a:p>
            <a:pPr marL="0" indent="0" algn="ctr">
              <a:buNone/>
            </a:pPr>
            <a:r>
              <a:rPr lang="en-US" sz="2800" dirty="0" smtClean="0"/>
              <a:t>Website: </a:t>
            </a:r>
            <a:r>
              <a:rPr lang="en-US" sz="2800" i="1" dirty="0" smtClean="0">
                <a:solidFill>
                  <a:schemeClr val="tx2"/>
                </a:solidFill>
              </a:rPr>
              <a:t>isuevcs.weebly.com</a:t>
            </a:r>
            <a:endParaRPr lang="en-US" sz="2800" i="1" dirty="0">
              <a:solidFill>
                <a:schemeClr val="tx2"/>
              </a:solidFill>
            </a:endParaRPr>
          </a:p>
        </p:txBody>
      </p:sp>
      <p:sp>
        <p:nvSpPr>
          <p:cNvPr id="4" name="Footer Placeholder 3"/>
          <p:cNvSpPr>
            <a:spLocks noGrp="1"/>
          </p:cNvSpPr>
          <p:nvPr>
            <p:ph type="ftr" sz="quarter" idx="11"/>
          </p:nvPr>
        </p:nvSpPr>
        <p:spPr/>
        <p:txBody>
          <a:bodyPr/>
          <a:lstStyle/>
          <a:p>
            <a:r>
              <a:rPr lang="en-US" dirty="0" smtClean="0"/>
              <a:t>Client: Paragon</a:t>
            </a:r>
            <a:endParaRPr lang="en-US" dirty="0"/>
          </a:p>
        </p:txBody>
      </p:sp>
      <p:sp>
        <p:nvSpPr>
          <p:cNvPr id="5" name="Slide Number Placeholder 4"/>
          <p:cNvSpPr>
            <a:spLocks noGrp="1"/>
          </p:cNvSpPr>
          <p:nvPr>
            <p:ph type="sldNum" sz="quarter" idx="12"/>
          </p:nvPr>
        </p:nvSpPr>
        <p:spPr/>
        <p:txBody>
          <a:bodyPr/>
          <a:lstStyle/>
          <a:p>
            <a:r>
              <a:rPr lang="en-US" smtClean="0"/>
              <a:t>Advisor: Bigelow</a:t>
            </a:r>
            <a:endParaRPr lang="en-US" dirty="0"/>
          </a:p>
        </p:txBody>
      </p:sp>
      <p:sp>
        <p:nvSpPr>
          <p:cNvPr id="6" name="Date Placeholder 5"/>
          <p:cNvSpPr>
            <a:spLocks noGrp="1"/>
          </p:cNvSpPr>
          <p:nvPr>
            <p:ph type="dt" sz="half" idx="10"/>
          </p:nvPr>
        </p:nvSpPr>
        <p:spPr/>
        <p:txBody>
          <a:bodyPr/>
          <a:lstStyle/>
          <a:p>
            <a:r>
              <a:rPr lang="en-US" smtClean="0"/>
              <a:t>Group: May13-22A</a:t>
            </a:r>
            <a:endParaRPr lang="en-US" dirty="0"/>
          </a:p>
        </p:txBody>
      </p:sp>
    </p:spTree>
    <p:extLst>
      <p:ext uri="{BB962C8B-B14F-4D97-AF65-F5344CB8AC3E}">
        <p14:creationId xmlns="" xmlns:p14="http://schemas.microsoft.com/office/powerpoint/2010/main" val="2387126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Client: Paragon</a:t>
            </a:r>
            <a:endParaRPr lang="en-US" dirty="0"/>
          </a:p>
        </p:txBody>
      </p:sp>
      <p:sp>
        <p:nvSpPr>
          <p:cNvPr id="5" name="Slide Number Placeholder 4"/>
          <p:cNvSpPr>
            <a:spLocks noGrp="1"/>
          </p:cNvSpPr>
          <p:nvPr>
            <p:ph type="sldNum" sz="quarter" idx="12"/>
          </p:nvPr>
        </p:nvSpPr>
        <p:spPr/>
        <p:txBody>
          <a:bodyPr/>
          <a:lstStyle/>
          <a:p>
            <a:r>
              <a:rPr lang="en-US" dirty="0" smtClean="0"/>
              <a:t>Advisor: Bigelow</a:t>
            </a:r>
            <a:endParaRPr lang="en-US" dirty="0"/>
          </a:p>
        </p:txBody>
      </p:sp>
      <p:sp>
        <p:nvSpPr>
          <p:cNvPr id="6" name="Date Placeholder 5"/>
          <p:cNvSpPr>
            <a:spLocks noGrp="1"/>
          </p:cNvSpPr>
          <p:nvPr>
            <p:ph type="dt" sz="half" idx="10"/>
          </p:nvPr>
        </p:nvSpPr>
        <p:spPr/>
        <p:txBody>
          <a:bodyPr/>
          <a:lstStyle/>
          <a:p>
            <a:r>
              <a:rPr lang="en-US" dirty="0" smtClean="0"/>
              <a:t>Group: May13-22A</a:t>
            </a:r>
            <a:endParaRPr lang="en-US" dirty="0"/>
          </a:p>
        </p:txBody>
      </p:sp>
      <p:sp>
        <p:nvSpPr>
          <p:cNvPr id="7" name="Content Placeholder 2"/>
          <p:cNvSpPr>
            <a:spLocks noGrp="1"/>
          </p:cNvSpPr>
          <p:nvPr>
            <p:ph idx="1"/>
          </p:nvPr>
        </p:nvSpPr>
        <p:spPr>
          <a:xfrm>
            <a:off x="1905000" y="2667000"/>
            <a:ext cx="6772072" cy="3276600"/>
          </a:xfrm>
        </p:spPr>
        <p:txBody>
          <a:bodyPr/>
          <a:lstStyle/>
          <a:p>
            <a:pPr>
              <a:buFont typeface="Wingdings" pitchFamily="2" charset="2"/>
              <a:buChar char="Ø"/>
            </a:pPr>
            <a:r>
              <a:rPr lang="en-US" sz="2400" dirty="0" smtClean="0"/>
              <a:t>Based in Nevada, IA</a:t>
            </a:r>
          </a:p>
          <a:p>
            <a:pPr>
              <a:buFont typeface="Wingdings" pitchFamily="2" charset="2"/>
              <a:buChar char="Ø"/>
            </a:pPr>
            <a:r>
              <a:rPr lang="en-US" sz="2400" dirty="0" smtClean="0"/>
              <a:t>Family-owned </a:t>
            </a:r>
            <a:r>
              <a:rPr lang="en-US" sz="2400" dirty="0"/>
              <a:t>company that started out making popcorn machines years </a:t>
            </a:r>
            <a:r>
              <a:rPr lang="en-US" sz="2400" dirty="0" smtClean="0"/>
              <a:t>ago</a:t>
            </a:r>
          </a:p>
          <a:p>
            <a:pPr>
              <a:buFont typeface="Wingdings" pitchFamily="2" charset="2"/>
              <a:buChar char="Ø"/>
            </a:pPr>
            <a:r>
              <a:rPr lang="en-US" sz="2400" dirty="0" smtClean="0"/>
              <a:t>Markets in 43 countries</a:t>
            </a:r>
          </a:p>
          <a:p>
            <a:pPr>
              <a:buFont typeface="Wingdings" pitchFamily="2" charset="2"/>
              <a:buChar char="Ø"/>
            </a:pPr>
            <a:r>
              <a:rPr lang="en-US" sz="2400" dirty="0" smtClean="0"/>
              <a:t>Main retail is concession stands and supplies</a:t>
            </a:r>
          </a:p>
          <a:p>
            <a:pPr>
              <a:buFont typeface="Wingdings" pitchFamily="2" charset="2"/>
              <a:buChar char="Ø"/>
            </a:pPr>
            <a:r>
              <a:rPr lang="en-US" sz="2400" dirty="0" smtClean="0">
                <a:hlinkClick r:id="rId2"/>
              </a:rPr>
              <a:t>http://www.manufacturedfun.com/</a:t>
            </a:r>
            <a:endParaRPr lang="en-US" sz="2400" dirty="0" smtClean="0"/>
          </a:p>
          <a:p>
            <a:endParaRPr lang="en-US" dirty="0" smtClean="0"/>
          </a:p>
          <a:p>
            <a:endParaRPr lang="en-US" dirty="0"/>
          </a:p>
        </p:txBody>
      </p:sp>
      <p:pic>
        <p:nvPicPr>
          <p:cNvPr id="8" name="Picture 2"/>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2743199" y="1447800"/>
            <a:ext cx="4520151" cy="9279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p:nvSpPr>
        <p:spPr>
          <a:xfrm>
            <a:off x="6858000" y="61118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Matt Stobb </a:t>
            </a:r>
            <a:endParaRPr lang="en-US" dirty="0"/>
          </a:p>
        </p:txBody>
      </p:sp>
    </p:spTree>
    <p:extLst>
      <p:ext uri="{BB962C8B-B14F-4D97-AF65-F5344CB8AC3E}">
        <p14:creationId xmlns="" xmlns:p14="http://schemas.microsoft.com/office/powerpoint/2010/main" val="2616900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371600" y="1066800"/>
            <a:ext cx="7467600" cy="1029400"/>
          </a:xfrm>
        </p:spPr>
        <p:txBody>
          <a:bodyPr/>
          <a:lstStyle/>
          <a:p>
            <a:r>
              <a:rPr lang="en-US" dirty="0" smtClean="0"/>
              <a:t>Requirements</a:t>
            </a:r>
            <a:endParaRPr lang="en-US" dirty="0"/>
          </a:p>
        </p:txBody>
      </p:sp>
      <p:sp>
        <p:nvSpPr>
          <p:cNvPr id="8" name="Content Placeholder 2"/>
          <p:cNvSpPr>
            <a:spLocks noGrp="1"/>
          </p:cNvSpPr>
          <p:nvPr>
            <p:ph idx="1"/>
          </p:nvPr>
        </p:nvSpPr>
        <p:spPr>
          <a:xfrm>
            <a:off x="1371600" y="2209800"/>
            <a:ext cx="7467600" cy="3916363"/>
          </a:xfrm>
        </p:spPr>
        <p:txBody>
          <a:bodyPr>
            <a:normAutofit/>
          </a:bodyPr>
          <a:lstStyle/>
          <a:p>
            <a:pPr lvl="0">
              <a:buFont typeface="Wingdings" pitchFamily="2" charset="2"/>
              <a:buChar char="Ø"/>
            </a:pPr>
            <a:r>
              <a:rPr lang="en-US" sz="2400" dirty="0"/>
              <a:t>Rate of Charge must be at maximum 6-8 hours to reach full capacity</a:t>
            </a:r>
          </a:p>
          <a:p>
            <a:pPr lvl="0">
              <a:buFont typeface="Wingdings" pitchFamily="2" charset="2"/>
              <a:buChar char="Ø"/>
            </a:pPr>
            <a:r>
              <a:rPr lang="en-US" sz="2400" dirty="0"/>
              <a:t>The Charging Station must be designed will all current standards</a:t>
            </a:r>
          </a:p>
          <a:p>
            <a:pPr lvl="0">
              <a:buFont typeface="Wingdings" pitchFamily="2" charset="2"/>
              <a:buChar char="Ø"/>
            </a:pPr>
            <a:r>
              <a:rPr lang="en-US" sz="2400" dirty="0"/>
              <a:t>Charger maintains battery life for 3-5 years</a:t>
            </a:r>
          </a:p>
          <a:p>
            <a:pPr lvl="0">
              <a:buFont typeface="Wingdings" pitchFamily="2" charset="2"/>
              <a:buChar char="Ø"/>
            </a:pPr>
            <a:r>
              <a:rPr lang="en-US" sz="2400" dirty="0"/>
              <a:t>State of Charge (SOC) indicator </a:t>
            </a:r>
            <a:endParaRPr lang="en-US" sz="2400" dirty="0" smtClean="0"/>
          </a:p>
          <a:p>
            <a:pPr>
              <a:buFont typeface="Wingdings" pitchFamily="2" charset="2"/>
              <a:buChar char="Ø"/>
            </a:pPr>
            <a:r>
              <a:rPr lang="en-US" sz="2400" dirty="0"/>
              <a:t>Two Interfaces</a:t>
            </a:r>
          </a:p>
          <a:p>
            <a:pPr lvl="1">
              <a:buFont typeface="Wingdings" pitchFamily="2" charset="2"/>
              <a:buChar char="Ø"/>
            </a:pPr>
            <a:r>
              <a:rPr lang="en-US" sz="2400" dirty="0"/>
              <a:t>Graphical User Interface</a:t>
            </a:r>
          </a:p>
          <a:p>
            <a:pPr lvl="1">
              <a:buFont typeface="Wingdings" pitchFamily="2" charset="2"/>
              <a:buChar char="Ø"/>
            </a:pPr>
            <a:r>
              <a:rPr lang="en-US" sz="2400" dirty="0"/>
              <a:t>LCD Interface</a:t>
            </a:r>
          </a:p>
          <a:p>
            <a:pPr lvl="0">
              <a:buFont typeface="Wingdings" pitchFamily="2" charset="2"/>
              <a:buChar char="Ø"/>
            </a:pPr>
            <a:endParaRPr lang="en-US" sz="2400" dirty="0" smtClean="0"/>
          </a:p>
          <a:p>
            <a:pPr marL="0" lvl="0" indent="0">
              <a:buNone/>
            </a:pPr>
            <a:endParaRPr lang="en-US" sz="2400" dirty="0"/>
          </a:p>
        </p:txBody>
      </p:sp>
      <p:pic>
        <p:nvPicPr>
          <p:cNvPr id="9" name="Picture 8"/>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324600" y="4267200"/>
            <a:ext cx="2057400" cy="1828800"/>
          </a:xfrm>
          <a:prstGeom prst="rect">
            <a:avLst/>
          </a:prstGeom>
        </p:spPr>
      </p:pic>
      <p:sp>
        <p:nvSpPr>
          <p:cNvPr id="10" name="Slide Number Placeholder 5"/>
          <p:cNvSpPr txBox="1">
            <a:spLocks/>
          </p:cNvSpPr>
          <p:nvPr/>
        </p:nvSpPr>
        <p:spPr>
          <a:xfrm>
            <a:off x="6858000"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Matt Stobb</a:t>
            </a:r>
            <a:endParaRPr lang="en-US" dirty="0"/>
          </a:p>
        </p:txBody>
      </p:sp>
    </p:spTree>
    <p:extLst>
      <p:ext uri="{BB962C8B-B14F-4D97-AF65-F5344CB8AC3E}">
        <p14:creationId xmlns="" xmlns:p14="http://schemas.microsoft.com/office/powerpoint/2010/main" val="2214112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graphicFrame>
        <p:nvGraphicFramePr>
          <p:cNvPr id="7" name="Diagram 6"/>
          <p:cNvGraphicFramePr/>
          <p:nvPr>
            <p:extLst>
              <p:ext uri="{D42A27DB-BD31-4B8C-83A1-F6EECF244321}">
                <p14:modId xmlns="" xmlns:p14="http://schemas.microsoft.com/office/powerpoint/2010/main" val="505089590"/>
              </p:ext>
            </p:extLst>
          </p:nvPr>
        </p:nvGraphicFramePr>
        <p:xfrm>
          <a:off x="1371600" y="1981200"/>
          <a:ext cx="7620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5"/>
          <p:cNvSpPr txBox="1">
            <a:spLocks/>
          </p:cNvSpPr>
          <p:nvPr/>
        </p:nvSpPr>
        <p:spPr>
          <a:xfrm>
            <a:off x="6858000"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Matt Stobb</a:t>
            </a:r>
          </a:p>
        </p:txBody>
      </p:sp>
      <p:sp>
        <p:nvSpPr>
          <p:cNvPr id="9" name="Title 1"/>
          <p:cNvSpPr>
            <a:spLocks noGrp="1"/>
          </p:cNvSpPr>
          <p:nvPr>
            <p:ph type="title"/>
          </p:nvPr>
        </p:nvSpPr>
        <p:spPr>
          <a:xfrm>
            <a:off x="1371600" y="1104200"/>
            <a:ext cx="7467600" cy="1029400"/>
          </a:xfrm>
        </p:spPr>
        <p:txBody>
          <a:bodyPr/>
          <a:lstStyle/>
          <a:p>
            <a:r>
              <a:rPr lang="en-US" dirty="0" smtClean="0"/>
              <a:t>Safety Concerns</a:t>
            </a:r>
            <a:endParaRPr lang="en-US" dirty="0"/>
          </a:p>
        </p:txBody>
      </p:sp>
    </p:spTree>
    <p:extLst>
      <p:ext uri="{BB962C8B-B14F-4D97-AF65-F5344CB8AC3E}">
        <p14:creationId xmlns="" xmlns:p14="http://schemas.microsoft.com/office/powerpoint/2010/main" val="25435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371600" y="1066800"/>
            <a:ext cx="7467600" cy="1029400"/>
          </a:xfrm>
        </p:spPr>
        <p:txBody>
          <a:bodyPr/>
          <a:lstStyle/>
          <a:p>
            <a:r>
              <a:rPr lang="en-US" dirty="0" smtClean="0"/>
              <a:t>Standards</a:t>
            </a:r>
            <a:endParaRPr lang="en-US" dirty="0"/>
          </a:p>
        </p:txBody>
      </p:sp>
      <p:graphicFrame>
        <p:nvGraphicFramePr>
          <p:cNvPr id="8" name="Diagram 7"/>
          <p:cNvGraphicFramePr/>
          <p:nvPr>
            <p:extLst>
              <p:ext uri="{D42A27DB-BD31-4B8C-83A1-F6EECF244321}">
                <p14:modId xmlns="" xmlns:p14="http://schemas.microsoft.com/office/powerpoint/2010/main" val="3179316316"/>
              </p:ext>
            </p:extLst>
          </p:nvPr>
        </p:nvGraphicFramePr>
        <p:xfrm>
          <a:off x="21336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cstate="screen">
            <a:extLst>
              <a:ext uri="{28A0092B-C50C-407E-A947-70E740481C1C}">
                <a14:useLocalDpi xmlns="" xmlns:a14="http://schemas.microsoft.com/office/drawing/2010/main" val="0"/>
              </a:ext>
            </a:extLst>
          </a:blip>
          <a:stretch>
            <a:fillRect/>
          </a:stretch>
        </p:blipFill>
        <p:spPr>
          <a:xfrm>
            <a:off x="1752600" y="2133600"/>
            <a:ext cx="1519952" cy="1981200"/>
          </a:xfrm>
          <a:prstGeom prst="rect">
            <a:avLst/>
          </a:prstGeom>
        </p:spPr>
      </p:pic>
      <p:sp>
        <p:nvSpPr>
          <p:cNvPr id="10" name="Slide Number Placeholder 5"/>
          <p:cNvSpPr txBox="1">
            <a:spLocks/>
          </p:cNvSpPr>
          <p:nvPr/>
        </p:nvSpPr>
        <p:spPr>
          <a:xfrm>
            <a:off x="6858000"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Derek Schmitz</a:t>
            </a:r>
            <a:endParaRPr lang="en-US" dirty="0"/>
          </a:p>
        </p:txBody>
      </p:sp>
    </p:spTree>
    <p:extLst>
      <p:ext uri="{BB962C8B-B14F-4D97-AF65-F5344CB8AC3E}">
        <p14:creationId xmlns="" xmlns:p14="http://schemas.microsoft.com/office/powerpoint/2010/main" val="32510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3A756201-BFF1-484E-B955-E1B5ADE7B1B8}"/>
                                            </p:graphicEl>
                                          </p:spTgt>
                                        </p:tgtEl>
                                        <p:attrNameLst>
                                          <p:attrName>style.visibility</p:attrName>
                                        </p:attrNameLst>
                                      </p:cBhvr>
                                      <p:to>
                                        <p:strVal val="visible"/>
                                      </p:to>
                                    </p:set>
                                    <p:animEffect transition="in" filter="fade">
                                      <p:cBhvr>
                                        <p:cTn id="7" dur="500"/>
                                        <p:tgtEl>
                                          <p:spTgt spid="8">
                                            <p:graphicEl>
                                              <a:dgm id="{3A756201-BFF1-484E-B955-E1B5ADE7B1B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E12C4856-7F2C-45DB-B879-3F688BAE3A90}"/>
                                            </p:graphicEl>
                                          </p:spTgt>
                                        </p:tgtEl>
                                        <p:attrNameLst>
                                          <p:attrName>style.visibility</p:attrName>
                                        </p:attrNameLst>
                                      </p:cBhvr>
                                      <p:to>
                                        <p:strVal val="visible"/>
                                      </p:to>
                                    </p:set>
                                    <p:animEffect transition="in" filter="fade">
                                      <p:cBhvr>
                                        <p:cTn id="10" dur="500"/>
                                        <p:tgtEl>
                                          <p:spTgt spid="8">
                                            <p:graphicEl>
                                              <a:dgm id="{E12C4856-7F2C-45DB-B879-3F688BAE3A90}"/>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graphicEl>
                                              <a:dgm id="{381FD6DE-4B2B-4163-8BE2-E14CE9F4AD83}"/>
                                            </p:graphicEl>
                                          </p:spTgt>
                                        </p:tgtEl>
                                        <p:attrNameLst>
                                          <p:attrName>style.visibility</p:attrName>
                                        </p:attrNameLst>
                                      </p:cBhvr>
                                      <p:to>
                                        <p:strVal val="visible"/>
                                      </p:to>
                                    </p:set>
                                    <p:animEffect transition="in" filter="fade">
                                      <p:cBhvr>
                                        <p:cTn id="16" dur="500"/>
                                        <p:tgtEl>
                                          <p:spTgt spid="8">
                                            <p:graphicEl>
                                              <a:dgm id="{381FD6DE-4B2B-4163-8BE2-E14CE9F4AD8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graphicEl>
                                              <a:dgm id="{F3485500-A3D5-405F-B02C-2F29F3D413CE}"/>
                                            </p:graphicEl>
                                          </p:spTgt>
                                        </p:tgtEl>
                                        <p:attrNameLst>
                                          <p:attrName>style.visibility</p:attrName>
                                        </p:attrNameLst>
                                      </p:cBhvr>
                                      <p:to>
                                        <p:strVal val="visible"/>
                                      </p:to>
                                    </p:set>
                                    <p:animEffect transition="in" filter="fade">
                                      <p:cBhvr>
                                        <p:cTn id="21" dur="500"/>
                                        <p:tgtEl>
                                          <p:spTgt spid="8">
                                            <p:graphicEl>
                                              <a:dgm id="{F3485500-A3D5-405F-B02C-2F29F3D413CE}"/>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graphicEl>
                                              <a:dgm id="{E96CFE13-FF21-460B-A33F-B503D934F074}"/>
                                            </p:graphicEl>
                                          </p:spTgt>
                                        </p:tgtEl>
                                        <p:attrNameLst>
                                          <p:attrName>style.visibility</p:attrName>
                                        </p:attrNameLst>
                                      </p:cBhvr>
                                      <p:to>
                                        <p:strVal val="visible"/>
                                      </p:to>
                                    </p:set>
                                    <p:animEffect transition="in" filter="fade">
                                      <p:cBhvr>
                                        <p:cTn id="24" dur="500"/>
                                        <p:tgtEl>
                                          <p:spTgt spid="8">
                                            <p:graphicEl>
                                              <a:dgm id="{E96CFE13-FF21-460B-A33F-B503D934F074}"/>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graphicEl>
                                              <a:dgm id="{A23E2D4C-CE7C-40C8-9D9F-A95287268D72}"/>
                                            </p:graphicEl>
                                          </p:spTgt>
                                        </p:tgtEl>
                                        <p:attrNameLst>
                                          <p:attrName>style.visibility</p:attrName>
                                        </p:attrNameLst>
                                      </p:cBhvr>
                                      <p:to>
                                        <p:strVal val="visible"/>
                                      </p:to>
                                    </p:set>
                                    <p:animEffect transition="in" filter="fade">
                                      <p:cBhvr>
                                        <p:cTn id="29" dur="500"/>
                                        <p:tgtEl>
                                          <p:spTgt spid="8">
                                            <p:graphicEl>
                                              <a:dgm id="{A23E2D4C-CE7C-40C8-9D9F-A95287268D72}"/>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graphicEl>
                                              <a:dgm id="{C6CCAA6C-E249-455B-A5F1-B98ACEBAD442}"/>
                                            </p:graphicEl>
                                          </p:spTgt>
                                        </p:tgtEl>
                                        <p:attrNameLst>
                                          <p:attrName>style.visibility</p:attrName>
                                        </p:attrNameLst>
                                      </p:cBhvr>
                                      <p:to>
                                        <p:strVal val="visible"/>
                                      </p:to>
                                    </p:set>
                                    <p:animEffect transition="in" filter="fade">
                                      <p:cBhvr>
                                        <p:cTn id="32" dur="500"/>
                                        <p:tgtEl>
                                          <p:spTgt spid="8">
                                            <p:graphicEl>
                                              <a:dgm id="{C6CCAA6C-E249-455B-A5F1-B98ACEBAD4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371600" y="1104200"/>
            <a:ext cx="7467600" cy="1029400"/>
          </a:xfrm>
        </p:spPr>
        <p:txBody>
          <a:bodyPr/>
          <a:lstStyle/>
          <a:p>
            <a:r>
              <a:rPr lang="en-US" dirty="0" smtClean="0"/>
              <a:t>How the Batteries Charge</a:t>
            </a:r>
            <a:endParaRPr lang="en-US" dirty="0"/>
          </a:p>
        </p:txBody>
      </p:sp>
      <p:sp>
        <p:nvSpPr>
          <p:cNvPr id="8" name="Content Placeholder 2"/>
          <p:cNvSpPr>
            <a:spLocks noGrp="1"/>
          </p:cNvSpPr>
          <p:nvPr>
            <p:ph idx="1"/>
          </p:nvPr>
        </p:nvSpPr>
        <p:spPr>
          <a:xfrm>
            <a:off x="1371600" y="2209800"/>
            <a:ext cx="7467600" cy="3916363"/>
          </a:xfrm>
        </p:spPr>
        <p:txBody>
          <a:bodyPr>
            <a:normAutofit/>
          </a:bodyPr>
          <a:lstStyle/>
          <a:p>
            <a:endParaRPr lang="en-US" dirty="0" smtClean="0"/>
          </a:p>
          <a:p>
            <a:endParaRPr lang="en-US" dirty="0" smtClean="0"/>
          </a:p>
          <a:p>
            <a:endParaRPr lang="en-US" dirty="0"/>
          </a:p>
          <a:p>
            <a:endParaRPr lang="en-US" dirty="0" smtClean="0"/>
          </a:p>
          <a:p>
            <a:endParaRPr lang="en-US" dirty="0"/>
          </a:p>
          <a:p>
            <a:pPr>
              <a:buFont typeface="Wingdings" pitchFamily="2" charset="2"/>
              <a:buChar char="§"/>
            </a:pPr>
            <a:r>
              <a:rPr lang="en-US" sz="2000" dirty="0" smtClean="0"/>
              <a:t>Charges at constant current then switches to constant voltage.</a:t>
            </a:r>
          </a:p>
          <a:p>
            <a:pPr>
              <a:buFont typeface="Wingdings" pitchFamily="2" charset="2"/>
              <a:buChar char="§"/>
            </a:pPr>
            <a:r>
              <a:rPr lang="en-US" sz="2000" dirty="0" smtClean="0"/>
              <a:t>Allows ability to charge Lithium Ion and Lead Acid.</a:t>
            </a:r>
            <a:endParaRPr lang="en-US" sz="2000" dirty="0"/>
          </a:p>
        </p:txBody>
      </p:sp>
      <p:sp>
        <p:nvSpPr>
          <p:cNvPr id="9" name="Slide Number Placeholder 5"/>
          <p:cNvSpPr txBox="1">
            <a:spLocks/>
          </p:cNvSpPr>
          <p:nvPr/>
        </p:nvSpPr>
        <p:spPr>
          <a:xfrm>
            <a:off x="6858000" y="60356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Nick Riesberg  </a:t>
            </a:r>
            <a:endParaRPr lang="en-US" dirty="0"/>
          </a:p>
        </p:txBody>
      </p:sp>
      <p:pic>
        <p:nvPicPr>
          <p:cNvPr id="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2057399"/>
            <a:ext cx="4800600" cy="30116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94826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447800" y="1104200"/>
            <a:ext cx="7467600" cy="1029400"/>
          </a:xfrm>
        </p:spPr>
        <p:txBody>
          <a:bodyPr/>
          <a:lstStyle/>
          <a:p>
            <a:r>
              <a:rPr lang="en-US" dirty="0" smtClean="0"/>
              <a:t>Technical Challenges</a:t>
            </a:r>
            <a:endParaRPr lang="en-US" dirty="0"/>
          </a:p>
        </p:txBody>
      </p:sp>
      <p:sp>
        <p:nvSpPr>
          <p:cNvPr id="8" name="Content Placeholder 2"/>
          <p:cNvSpPr>
            <a:spLocks noGrp="1"/>
          </p:cNvSpPr>
          <p:nvPr>
            <p:ph idx="1"/>
          </p:nvPr>
        </p:nvSpPr>
        <p:spPr>
          <a:xfrm>
            <a:off x="1447800" y="2209800"/>
            <a:ext cx="7467600" cy="3916363"/>
          </a:xfrm>
        </p:spPr>
        <p:txBody>
          <a:bodyPr>
            <a:normAutofit fontScale="70000" lnSpcReduction="20000"/>
          </a:bodyPr>
          <a:lstStyle/>
          <a:p>
            <a:pPr marL="0" indent="0" algn="ctr">
              <a:buNone/>
            </a:pPr>
            <a:endParaRPr lang="en-US" b="1" dirty="0">
              <a:ln w="18000">
                <a:solidFill>
                  <a:schemeClr val="tx1"/>
                </a:solidFill>
                <a:prstDash val="solid"/>
                <a:miter lim="800000"/>
              </a:ln>
              <a:solidFill>
                <a:srgbClr val="FFFF00"/>
              </a:solidFill>
              <a:effectLst>
                <a:outerShdw blurRad="25500" dist="23000" dir="7020000" algn="tl">
                  <a:srgbClr val="000000">
                    <a:alpha val="50000"/>
                  </a:srgbClr>
                </a:outerShdw>
              </a:effectLst>
            </a:endParaRPr>
          </a:p>
          <a:p>
            <a:pPr marL="0" indent="0" algn="ctr">
              <a:buNone/>
            </a:pPr>
            <a:r>
              <a:rPr lang="en-US" sz="7200" b="1" dirty="0" smtClean="0">
                <a:ln w="18000">
                  <a:solidFill>
                    <a:schemeClr val="tx1"/>
                  </a:solidFill>
                  <a:prstDash val="solid"/>
                  <a:miter lim="800000"/>
                </a:ln>
                <a:solidFill>
                  <a:srgbClr val="FFFF00"/>
                </a:solidFill>
                <a:effectLst>
                  <a:outerShdw blurRad="25500" dist="23000" dir="7020000" algn="tl">
                    <a:srgbClr val="000000">
                      <a:alpha val="50000"/>
                    </a:srgbClr>
                  </a:outerShdw>
                </a:effectLst>
              </a:rPr>
              <a:t>High Currents</a:t>
            </a:r>
          </a:p>
          <a:p>
            <a:pPr marL="0" indent="0" algn="ctr">
              <a:buNone/>
            </a:pPr>
            <a:r>
              <a:rPr lang="en-US" sz="7200" b="1" dirty="0" smtClean="0">
                <a:ln w="18000">
                  <a:solidFill>
                    <a:schemeClr val="tx1"/>
                  </a:solidFill>
                  <a:prstDash val="solid"/>
                  <a:miter lim="800000"/>
                </a:ln>
                <a:solidFill>
                  <a:srgbClr val="FFFF00"/>
                </a:solidFill>
                <a:effectLst>
                  <a:outerShdw blurRad="25500" dist="23000" dir="7020000" algn="tl">
                    <a:srgbClr val="000000">
                      <a:alpha val="50000"/>
                    </a:srgbClr>
                  </a:outerShdw>
                </a:effectLst>
              </a:rPr>
              <a:t>Temperature/Heat Dissipation</a:t>
            </a:r>
          </a:p>
          <a:p>
            <a:pPr marL="0" indent="0" algn="ctr">
              <a:buNone/>
            </a:pPr>
            <a:r>
              <a:rPr lang="en-US" sz="7200" b="1" dirty="0" smtClean="0">
                <a:ln w="18000">
                  <a:solidFill>
                    <a:schemeClr val="tx1"/>
                  </a:solidFill>
                  <a:prstDash val="solid"/>
                  <a:miter lim="800000"/>
                </a:ln>
                <a:solidFill>
                  <a:srgbClr val="FFFF00"/>
                </a:solidFill>
                <a:effectLst>
                  <a:outerShdw blurRad="25500" dist="23000" dir="7020000" algn="tl">
                    <a:srgbClr val="000000">
                      <a:alpha val="50000"/>
                    </a:srgbClr>
                  </a:outerShdw>
                </a:effectLst>
              </a:rPr>
              <a:t>Ripple Current and Voltage</a:t>
            </a:r>
            <a:endParaRPr lang="en-US" sz="7200" dirty="0">
              <a:ln w="18000">
                <a:solidFill>
                  <a:schemeClr val="tx1"/>
                </a:solidFill>
                <a:prstDash val="solid"/>
                <a:miter lim="800000"/>
              </a:ln>
              <a:solidFill>
                <a:srgbClr val="FFFF00"/>
              </a:solidFill>
            </a:endParaRPr>
          </a:p>
        </p:txBody>
      </p:sp>
      <p:sp>
        <p:nvSpPr>
          <p:cNvPr id="9" name="Slide Number Placeholder 5"/>
          <p:cNvSpPr txBox="1">
            <a:spLocks/>
          </p:cNvSpPr>
          <p:nvPr/>
        </p:nvSpPr>
        <p:spPr>
          <a:xfrm>
            <a:off x="6858000"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Nick Riesberg</a:t>
            </a:r>
            <a:endParaRPr lang="en-US" dirty="0"/>
          </a:p>
        </p:txBody>
      </p:sp>
    </p:spTree>
    <p:extLst>
      <p:ext uri="{BB962C8B-B14F-4D97-AF65-F5344CB8AC3E}">
        <p14:creationId xmlns="" xmlns:p14="http://schemas.microsoft.com/office/powerpoint/2010/main" val="294115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Group: May13-22A</a:t>
            </a:r>
            <a:endParaRPr lang="en-US" dirty="0"/>
          </a:p>
        </p:txBody>
      </p:sp>
      <p:sp>
        <p:nvSpPr>
          <p:cNvPr id="5" name="Footer Placeholder 4"/>
          <p:cNvSpPr>
            <a:spLocks noGrp="1"/>
          </p:cNvSpPr>
          <p:nvPr>
            <p:ph type="ftr" sz="quarter" idx="11"/>
          </p:nvPr>
        </p:nvSpPr>
        <p:spPr/>
        <p:txBody>
          <a:bodyPr/>
          <a:lstStyle/>
          <a:p>
            <a:r>
              <a:rPr lang="en-US" smtClean="0"/>
              <a:t>Client: Paragon</a:t>
            </a:r>
            <a:endParaRPr lang="en-US" dirty="0"/>
          </a:p>
        </p:txBody>
      </p:sp>
      <p:sp>
        <p:nvSpPr>
          <p:cNvPr id="6" name="Slide Number Placeholder 5"/>
          <p:cNvSpPr>
            <a:spLocks noGrp="1"/>
          </p:cNvSpPr>
          <p:nvPr>
            <p:ph type="sldNum" sz="quarter" idx="12"/>
          </p:nvPr>
        </p:nvSpPr>
        <p:spPr/>
        <p:txBody>
          <a:bodyPr/>
          <a:lstStyle/>
          <a:p>
            <a:r>
              <a:rPr lang="en-US" smtClean="0"/>
              <a:t>Advisor: Bigelow</a:t>
            </a:r>
            <a:endParaRPr lang="en-US" dirty="0"/>
          </a:p>
        </p:txBody>
      </p:sp>
      <p:sp>
        <p:nvSpPr>
          <p:cNvPr id="7" name="Title 1"/>
          <p:cNvSpPr>
            <a:spLocks noGrp="1"/>
          </p:cNvSpPr>
          <p:nvPr>
            <p:ph type="title"/>
          </p:nvPr>
        </p:nvSpPr>
        <p:spPr>
          <a:xfrm>
            <a:off x="1447800" y="1104200"/>
            <a:ext cx="7467600" cy="1029400"/>
          </a:xfrm>
        </p:spPr>
        <p:txBody>
          <a:bodyPr/>
          <a:lstStyle/>
          <a:p>
            <a:r>
              <a:rPr lang="en-US" dirty="0" smtClean="0"/>
              <a:t>Components</a:t>
            </a:r>
            <a:endParaRPr lang="en-US" dirty="0"/>
          </a:p>
        </p:txBody>
      </p:sp>
      <p:sp>
        <p:nvSpPr>
          <p:cNvPr id="8" name="Content Placeholder 2"/>
          <p:cNvSpPr>
            <a:spLocks noGrp="1"/>
          </p:cNvSpPr>
          <p:nvPr>
            <p:ph idx="1"/>
          </p:nvPr>
        </p:nvSpPr>
        <p:spPr>
          <a:xfrm>
            <a:off x="1447800" y="2209800"/>
            <a:ext cx="7467600" cy="3916363"/>
          </a:xfrm>
        </p:spPr>
        <p:txBody>
          <a:bodyPr>
            <a:normAutofit lnSpcReduction="10000"/>
          </a:bodyPr>
          <a:lstStyle/>
          <a:p>
            <a:pPr>
              <a:buFont typeface="Wingdings" pitchFamily="2" charset="2"/>
              <a:buChar char="§"/>
            </a:pPr>
            <a:r>
              <a:rPr lang="en-US" dirty="0" smtClean="0"/>
              <a:t>Solid State Relay</a:t>
            </a:r>
          </a:p>
          <a:p>
            <a:pPr>
              <a:buFont typeface="Wingdings" pitchFamily="2" charset="2"/>
              <a:buChar char="§"/>
            </a:pPr>
            <a:r>
              <a:rPr lang="en-US" dirty="0" smtClean="0"/>
              <a:t>Rectifier</a:t>
            </a:r>
          </a:p>
          <a:p>
            <a:pPr>
              <a:buFont typeface="Wingdings" pitchFamily="2" charset="2"/>
              <a:buChar char="§"/>
            </a:pPr>
            <a:r>
              <a:rPr lang="en-US" dirty="0" smtClean="0"/>
              <a:t>Buck Converter</a:t>
            </a:r>
          </a:p>
          <a:p>
            <a:pPr>
              <a:buFont typeface="Wingdings" pitchFamily="2" charset="2"/>
              <a:buChar char="§"/>
            </a:pPr>
            <a:r>
              <a:rPr lang="en-US" dirty="0" smtClean="0"/>
              <a:t>Current and Voltage Sensors</a:t>
            </a:r>
          </a:p>
          <a:p>
            <a:pPr>
              <a:buFont typeface="Wingdings" pitchFamily="2" charset="2"/>
              <a:buChar char="§"/>
            </a:pPr>
            <a:r>
              <a:rPr lang="en-US" dirty="0" smtClean="0"/>
              <a:t>Microcontroller</a:t>
            </a:r>
          </a:p>
          <a:p>
            <a:pPr>
              <a:buFont typeface="Wingdings" pitchFamily="2" charset="2"/>
              <a:buChar char="§"/>
            </a:pPr>
            <a:r>
              <a:rPr lang="en-US" dirty="0" smtClean="0"/>
              <a:t>Bluetooth</a:t>
            </a:r>
          </a:p>
          <a:p>
            <a:pPr>
              <a:buFont typeface="Wingdings" pitchFamily="2" charset="2"/>
              <a:buChar char="§"/>
            </a:pPr>
            <a:r>
              <a:rPr lang="en-US" dirty="0" smtClean="0"/>
              <a:t>LCD Interface</a:t>
            </a:r>
            <a:endParaRPr lang="en-US" dirty="0"/>
          </a:p>
        </p:txBody>
      </p:sp>
      <p:sp>
        <p:nvSpPr>
          <p:cNvPr id="9" name="Slide Number Placeholder 5"/>
          <p:cNvSpPr txBox="1">
            <a:spLocks/>
          </p:cNvSpPr>
          <p:nvPr/>
        </p:nvSpPr>
        <p:spPr>
          <a:xfrm>
            <a:off x="6858000" y="60356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Presenter: Nick Riesberg </a:t>
            </a:r>
            <a:endParaRPr lang="en-US" dirty="0"/>
          </a:p>
        </p:txBody>
      </p:sp>
    </p:spTree>
    <p:extLst>
      <p:ext uri="{BB962C8B-B14F-4D97-AF65-F5344CB8AC3E}">
        <p14:creationId xmlns="" xmlns:p14="http://schemas.microsoft.com/office/powerpoint/2010/main" val="1112404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1124</Words>
  <Application>Microsoft Office PowerPoint</Application>
  <PresentationFormat>On-screen Show (4:3)</PresentationFormat>
  <Paragraphs>209</Paragraphs>
  <Slides>21</Slides>
  <Notes>1</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Custom Design</vt:lpstr>
      <vt:lpstr>Electric Vehicle Charging Station</vt:lpstr>
      <vt:lpstr>Our Mission</vt:lpstr>
      <vt:lpstr>Slide 3</vt:lpstr>
      <vt:lpstr>Requirements</vt:lpstr>
      <vt:lpstr>Safety Concerns</vt:lpstr>
      <vt:lpstr>Standards</vt:lpstr>
      <vt:lpstr>How the Batteries Charge</vt:lpstr>
      <vt:lpstr>Technical Challenges</vt:lpstr>
      <vt:lpstr>Components</vt:lpstr>
      <vt:lpstr>Electric Wiring Diagram</vt:lpstr>
      <vt:lpstr>System Concept Model:</vt:lpstr>
      <vt:lpstr>Slide 12</vt:lpstr>
      <vt:lpstr>Buck Converter Testing</vt:lpstr>
      <vt:lpstr>Scaling Problems</vt:lpstr>
      <vt:lpstr>Arduino Uno R3</vt:lpstr>
      <vt:lpstr>Process Map</vt:lpstr>
      <vt:lpstr>Display Outputs</vt:lpstr>
      <vt:lpstr>Bluetooth ( Sparkfun Silvermate)</vt:lpstr>
      <vt:lpstr>Sensors</vt:lpstr>
      <vt:lpstr>Possible Future Improvements</vt:lpstr>
      <vt:lpstr>Slide 21</vt:lpstr>
    </vt:vector>
  </TitlesOfParts>
  <Company>ECpE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Schmitz, Derek J</dc:creator>
  <cp:lastModifiedBy>Derek</cp:lastModifiedBy>
  <cp:revision>145</cp:revision>
  <cp:lastPrinted>2013-03-15T15:46:50Z</cp:lastPrinted>
  <dcterms:created xsi:type="dcterms:W3CDTF">2012-04-18T21:27:34Z</dcterms:created>
  <dcterms:modified xsi:type="dcterms:W3CDTF">2013-05-01T12:29:46Z</dcterms:modified>
</cp:coreProperties>
</file>