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6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8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8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7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2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0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6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2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0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2976-5EA2-4B81-9616-9A31D5AB169C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D622-C1B1-4741-91B6-918B4522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3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Charging System Process 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System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D.C. ~ </a:t>
            </a:r>
            <a:r>
              <a:rPr lang="en-US" dirty="0" smtClean="0"/>
              <a:t>Duty Cycle = </a:t>
            </a:r>
            <a:r>
              <a:rPr lang="en-US" baseline="30000" dirty="0" smtClean="0"/>
              <a:t>(%</a:t>
            </a:r>
            <a:r>
              <a:rPr lang="en-US" dirty="0" smtClean="0"/>
              <a:t> </a:t>
            </a:r>
            <a:r>
              <a:rPr lang="en-US" baseline="30000" dirty="0" smtClean="0"/>
              <a:t>of ON-Time)</a:t>
            </a:r>
            <a:r>
              <a:rPr lang="en-US" dirty="0" smtClean="0"/>
              <a:t>/</a:t>
            </a:r>
            <a:r>
              <a:rPr lang="en-US" baseline="-25000" dirty="0" smtClean="0"/>
              <a:t>(Total Time)</a:t>
            </a:r>
            <a:endParaRPr lang="en-US" dirty="0" smtClean="0"/>
          </a:p>
          <a:p>
            <a:r>
              <a:rPr lang="en-US" b="1" dirty="0" smtClean="0"/>
              <a:t>Constant Current </a:t>
            </a:r>
            <a:r>
              <a:rPr lang="en-US" dirty="0" smtClean="0"/>
              <a:t>~ Still Need to find out how to electrically determine a batteries C-Rate.</a:t>
            </a:r>
          </a:p>
          <a:p>
            <a:r>
              <a:rPr lang="en-US" b="1" dirty="0" smtClean="0"/>
              <a:t>C-Rate</a:t>
            </a:r>
            <a:r>
              <a:rPr lang="en-US" dirty="0" smtClean="0"/>
              <a:t> ~ Capacity of a batter in an hour.  Determines which rate to constantly charge battery.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0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332018" y="173182"/>
            <a:ext cx="21336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Main Power ON</a:t>
            </a:r>
          </a:p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Wall Outlet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1518" y="1253836"/>
            <a:ext cx="25146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Arduino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Turns ON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1518" y="2063233"/>
            <a:ext cx="25146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Detect Temperature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Flowchart: Decision 17"/>
          <p:cNvSpPr/>
          <p:nvPr/>
        </p:nvSpPr>
        <p:spPr>
          <a:xfrm>
            <a:off x="228601" y="1752599"/>
            <a:ext cx="1766454" cy="990601"/>
          </a:xfrm>
          <a:prstGeom prst="flowChartDecis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Decision 18"/>
          <p:cNvSpPr/>
          <p:nvPr/>
        </p:nvSpPr>
        <p:spPr>
          <a:xfrm>
            <a:off x="2324100" y="5116792"/>
            <a:ext cx="2500745" cy="1143000"/>
          </a:xfrm>
          <a:prstGeom prst="flowChartDecis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141518" y="2743200"/>
            <a:ext cx="25146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Bluetooth Activates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41518" y="3437204"/>
            <a:ext cx="25146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SSR Signal ON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41518" y="4223266"/>
            <a:ext cx="25146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Activate Buttons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528" y="191889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Below 100 C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1127" y="5226627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Power Push Button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29" name="Straight Arrow Connector 28"/>
          <p:cNvCxnSpPr>
            <a:endCxn id="16" idx="0"/>
          </p:cNvCxnSpPr>
          <p:nvPr/>
        </p:nvCxnSpPr>
        <p:spPr>
          <a:xfrm>
            <a:off x="4398818" y="819513"/>
            <a:ext cx="0" cy="434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2"/>
            <a:endCxn id="17" idx="0"/>
          </p:cNvCxnSpPr>
          <p:nvPr/>
        </p:nvCxnSpPr>
        <p:spPr>
          <a:xfrm>
            <a:off x="4398818" y="1623168"/>
            <a:ext cx="0" cy="4400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0" idx="0"/>
          </p:cNvCxnSpPr>
          <p:nvPr/>
        </p:nvCxnSpPr>
        <p:spPr>
          <a:xfrm>
            <a:off x="4398818" y="2432565"/>
            <a:ext cx="0" cy="310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332018" y="3112532"/>
            <a:ext cx="0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781300" y="3276600"/>
            <a:ext cx="55071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81300" y="3278970"/>
            <a:ext cx="0" cy="11289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22" idx="1"/>
          </p:cNvCxnSpPr>
          <p:nvPr/>
        </p:nvCxnSpPr>
        <p:spPr>
          <a:xfrm>
            <a:off x="2781300" y="4407932"/>
            <a:ext cx="3602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073728" y="2743200"/>
            <a:ext cx="0" cy="1846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0" idx="1"/>
          </p:cNvCxnSpPr>
          <p:nvPr/>
        </p:nvCxnSpPr>
        <p:spPr>
          <a:xfrm>
            <a:off x="1073728" y="2927866"/>
            <a:ext cx="20677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7" idx="1"/>
          </p:cNvCxnSpPr>
          <p:nvPr/>
        </p:nvCxnSpPr>
        <p:spPr>
          <a:xfrm flipH="1">
            <a:off x="1956955" y="2247899"/>
            <a:ext cx="11845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073728" y="1438502"/>
            <a:ext cx="0" cy="3140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73728" y="1438502"/>
            <a:ext cx="12503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324100" y="1438502"/>
            <a:ext cx="0" cy="4803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324100" y="1918899"/>
            <a:ext cx="457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781300" y="1918899"/>
            <a:ext cx="360218" cy="144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656118" y="1438502"/>
            <a:ext cx="3255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981700" y="1438502"/>
            <a:ext cx="0" cy="2183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5656118" y="3621870"/>
            <a:ext cx="32558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4398818" y="3843451"/>
            <a:ext cx="0" cy="379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398818" y="4592598"/>
            <a:ext cx="0" cy="2080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3574472" y="4800600"/>
            <a:ext cx="82434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3588327" y="4800600"/>
            <a:ext cx="0" cy="316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1409700" y="5688292"/>
            <a:ext cx="914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09700" y="4800600"/>
            <a:ext cx="0" cy="8876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1423555" y="4800600"/>
            <a:ext cx="21509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074593" y="1468534"/>
            <a:ext cx="697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349952" y="2650867"/>
            <a:ext cx="697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428750" y="5411293"/>
            <a:ext cx="697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755572" y="5411292"/>
            <a:ext cx="697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5465618" y="3806536"/>
            <a:ext cx="0" cy="2268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465618" y="4033358"/>
            <a:ext cx="10494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6515100" y="2247899"/>
            <a:ext cx="0" cy="17854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5656118" y="2242064"/>
            <a:ext cx="8589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6113318" y="4885959"/>
            <a:ext cx="1981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Turn On LCD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113318" y="5670881"/>
            <a:ext cx="19812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Show Home Screen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>
            <a:off x="4810991" y="5688292"/>
            <a:ext cx="914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725391" y="5070625"/>
            <a:ext cx="0" cy="6176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endCxn id="135" idx="1"/>
          </p:cNvCxnSpPr>
          <p:nvPr/>
        </p:nvCxnSpPr>
        <p:spPr>
          <a:xfrm>
            <a:off x="5725391" y="5070625"/>
            <a:ext cx="3879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endCxn id="136" idx="0"/>
          </p:cNvCxnSpPr>
          <p:nvPr/>
        </p:nvCxnSpPr>
        <p:spPr>
          <a:xfrm>
            <a:off x="7103918" y="5255291"/>
            <a:ext cx="0" cy="415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7103918" y="6317212"/>
            <a:ext cx="0" cy="1597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>
            <a:off x="4398818" y="6477000"/>
            <a:ext cx="27051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4398818" y="6477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4398818" y="6495595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 Voltage Select: Next Slide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150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3886200" y="302702"/>
            <a:ext cx="1447800" cy="1143000"/>
          </a:xfrm>
          <a:prstGeom prst="pent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21727" y="59847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Voltage Select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8755" y="598479"/>
            <a:ext cx="1600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Check Voltage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51864" y="598479"/>
            <a:ext cx="1600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Check Voltage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1233055" y="1445702"/>
            <a:ext cx="1371600" cy="990601"/>
          </a:xfrm>
          <a:prstGeom prst="flowChartDecis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20982" y="1612003"/>
            <a:ext cx="609600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AT     I2V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6373089" y="1431932"/>
            <a:ext cx="1399310" cy="990601"/>
          </a:xfrm>
          <a:prstGeom prst="flowChartDecis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29844" y="1601053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AT      48V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183" y="2909455"/>
            <a:ext cx="14478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Set Duty Cycle to 10%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45327" y="3541931"/>
            <a:ext cx="16002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Apply Constant Current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36127" y="3541930"/>
            <a:ext cx="16002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Apply Constant Current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15644" y="2895600"/>
            <a:ext cx="14478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Set Duty Cycle to 40%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183" y="4572000"/>
            <a:ext cx="1447800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Monitor Current Until Near 33.33% of Original Level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45327" y="5125998"/>
            <a:ext cx="1600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Turn SSR OFF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15644" y="4572000"/>
            <a:ext cx="1447800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Monitor Current Until Near 33.33% of Original Level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6127" y="5125998"/>
            <a:ext cx="1600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Turn SSR OFF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24" name="Straight Arrow Connector 23"/>
          <p:cNvCxnSpPr>
            <a:endCxn id="4" idx="3"/>
          </p:cNvCxnSpPr>
          <p:nvPr/>
        </p:nvCxnSpPr>
        <p:spPr>
          <a:xfrm flipH="1">
            <a:off x="2718955" y="783145"/>
            <a:ext cx="5264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45427" y="739288"/>
            <a:ext cx="6407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45427" y="739288"/>
            <a:ext cx="0" cy="438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334000" y="739288"/>
            <a:ext cx="5022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5" idx="1"/>
          </p:cNvCxnSpPr>
          <p:nvPr/>
        </p:nvCxnSpPr>
        <p:spPr>
          <a:xfrm>
            <a:off x="5836227" y="783145"/>
            <a:ext cx="4156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836227" y="739288"/>
            <a:ext cx="0" cy="43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8" idx="0"/>
          </p:cNvCxnSpPr>
          <p:nvPr/>
        </p:nvCxnSpPr>
        <p:spPr>
          <a:xfrm>
            <a:off x="7072744" y="967811"/>
            <a:ext cx="0" cy="4641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" idx="2"/>
            <a:endCxn id="6" idx="0"/>
          </p:cNvCxnSpPr>
          <p:nvPr/>
        </p:nvCxnSpPr>
        <p:spPr>
          <a:xfrm>
            <a:off x="1918855" y="967811"/>
            <a:ext cx="0" cy="477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897083" y="1941002"/>
            <a:ext cx="3359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14" idx="0"/>
          </p:cNvCxnSpPr>
          <p:nvPr/>
        </p:nvCxnSpPr>
        <p:spPr>
          <a:xfrm>
            <a:off x="897083" y="1927232"/>
            <a:ext cx="0" cy="982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8" idx="3"/>
          </p:cNvCxnSpPr>
          <p:nvPr/>
        </p:nvCxnSpPr>
        <p:spPr>
          <a:xfrm flipV="1">
            <a:off x="7772399" y="1925725"/>
            <a:ext cx="367145" cy="15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17" idx="0"/>
          </p:cNvCxnSpPr>
          <p:nvPr/>
        </p:nvCxnSpPr>
        <p:spPr>
          <a:xfrm>
            <a:off x="8139544" y="1927232"/>
            <a:ext cx="0" cy="968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" idx="3"/>
          </p:cNvCxnSpPr>
          <p:nvPr/>
        </p:nvCxnSpPr>
        <p:spPr>
          <a:xfrm flipV="1">
            <a:off x="2604655" y="1941002"/>
            <a:ext cx="640772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245427" y="1941002"/>
            <a:ext cx="0" cy="16009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8" idx="1"/>
          </p:cNvCxnSpPr>
          <p:nvPr/>
        </p:nvCxnSpPr>
        <p:spPr>
          <a:xfrm flipH="1" flipV="1">
            <a:off x="5836227" y="1924218"/>
            <a:ext cx="536862" cy="30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836227" y="1942902"/>
            <a:ext cx="0" cy="1617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245427" y="4188262"/>
            <a:ext cx="0" cy="1551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1925782" y="4343400"/>
            <a:ext cx="1319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 flipV="1">
            <a:off x="1918856" y="2436303"/>
            <a:ext cx="6926" cy="19070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18" idx="0"/>
          </p:cNvCxnSpPr>
          <p:nvPr/>
        </p:nvCxnSpPr>
        <p:spPr>
          <a:xfrm>
            <a:off x="897083" y="3555786"/>
            <a:ext cx="0" cy="1016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19" idx="1"/>
          </p:cNvCxnSpPr>
          <p:nvPr/>
        </p:nvCxnSpPr>
        <p:spPr>
          <a:xfrm>
            <a:off x="1620982" y="5310664"/>
            <a:ext cx="8243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836227" y="4188262"/>
            <a:ext cx="0" cy="1551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836227" y="4343400"/>
            <a:ext cx="123651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7072744" y="2422533"/>
            <a:ext cx="0" cy="19208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7" idx="2"/>
            <a:endCxn id="21" idx="0"/>
          </p:cNvCxnSpPr>
          <p:nvPr/>
        </p:nvCxnSpPr>
        <p:spPr>
          <a:xfrm>
            <a:off x="8139544" y="3541931"/>
            <a:ext cx="0" cy="10300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>
            <a:off x="6636327" y="5310664"/>
            <a:ext cx="7793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4170217" y="1431932"/>
            <a:ext cx="0" cy="62546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5036127" y="1445702"/>
            <a:ext cx="0" cy="6116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4170217" y="2057400"/>
            <a:ext cx="1731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4343400" y="2057400"/>
            <a:ext cx="0" cy="399192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4862944" y="2083012"/>
            <a:ext cx="0" cy="39663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4862944" y="2057400"/>
            <a:ext cx="1731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4862944" y="6049328"/>
            <a:ext cx="199505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>
            <a:off x="6858000" y="6049328"/>
            <a:ext cx="0" cy="656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H="1">
            <a:off x="2230582" y="6049328"/>
            <a:ext cx="211281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2230582" y="6049328"/>
            <a:ext cx="0" cy="656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2230582" y="6105445"/>
            <a:ext cx="189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 Check Voltage: 24V</a:t>
            </a:r>
            <a:endParaRPr lang="en-US" sz="1400" dirty="0"/>
          </a:p>
        </p:txBody>
      </p:sp>
      <p:sp>
        <p:nvSpPr>
          <p:cNvPr id="174" name="TextBox 173"/>
          <p:cNvSpPr txBox="1"/>
          <p:nvPr/>
        </p:nvSpPr>
        <p:spPr>
          <a:xfrm>
            <a:off x="5075957" y="6099546"/>
            <a:ext cx="189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 Check Voltage: 36V</a:t>
            </a:r>
            <a:endParaRPr lang="en-US" sz="1400" dirty="0"/>
          </a:p>
        </p:txBody>
      </p:sp>
      <p:sp>
        <p:nvSpPr>
          <p:cNvPr id="175" name="TextBox 174"/>
          <p:cNvSpPr txBox="1"/>
          <p:nvPr/>
        </p:nvSpPr>
        <p:spPr>
          <a:xfrm>
            <a:off x="3680113" y="6413222"/>
            <a:ext cx="1891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Next Slide</a:t>
            </a:r>
            <a:endParaRPr lang="en-US" sz="1400" b="1" dirty="0"/>
          </a:p>
        </p:txBody>
      </p:sp>
      <p:cxnSp>
        <p:nvCxnSpPr>
          <p:cNvPr id="177" name="Straight Arrow Connector 176"/>
          <p:cNvCxnSpPr>
            <a:endCxn id="2" idx="0"/>
          </p:cNvCxnSpPr>
          <p:nvPr/>
        </p:nvCxnSpPr>
        <p:spPr>
          <a:xfrm>
            <a:off x="4610100" y="0"/>
            <a:ext cx="0" cy="302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18755" y="598479"/>
            <a:ext cx="1600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Check Voltage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Flowchart: Decision 12"/>
          <p:cNvSpPr/>
          <p:nvPr/>
        </p:nvSpPr>
        <p:spPr>
          <a:xfrm>
            <a:off x="1233055" y="1445702"/>
            <a:ext cx="1371600" cy="990601"/>
          </a:xfrm>
          <a:prstGeom prst="flowChartDecis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20982" y="1612003"/>
            <a:ext cx="609600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AT     24V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183" y="2909455"/>
            <a:ext cx="14478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Set Duty Cycle to 20%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45327" y="3541931"/>
            <a:ext cx="16002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Apply Constant Current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3183" y="4572000"/>
            <a:ext cx="1447800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Monitor Current Until Near 33.33% of Original Level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45327" y="5125998"/>
            <a:ext cx="1600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Turn SSR OFF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22" name="Straight Arrow Connector 21"/>
          <p:cNvCxnSpPr>
            <a:stCxn id="12" idx="2"/>
            <a:endCxn id="13" idx="0"/>
          </p:cNvCxnSpPr>
          <p:nvPr/>
        </p:nvCxnSpPr>
        <p:spPr>
          <a:xfrm>
            <a:off x="1918855" y="967811"/>
            <a:ext cx="0" cy="477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97083" y="1941002"/>
            <a:ext cx="3359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5" idx="0"/>
          </p:cNvCxnSpPr>
          <p:nvPr/>
        </p:nvCxnSpPr>
        <p:spPr>
          <a:xfrm>
            <a:off x="897083" y="1927232"/>
            <a:ext cx="0" cy="982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3"/>
          </p:cNvCxnSpPr>
          <p:nvPr/>
        </p:nvCxnSpPr>
        <p:spPr>
          <a:xfrm flipV="1">
            <a:off x="2604655" y="1941002"/>
            <a:ext cx="640772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45427" y="1941002"/>
            <a:ext cx="0" cy="16009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245427" y="4188262"/>
            <a:ext cx="0" cy="1551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925782" y="4343400"/>
            <a:ext cx="1319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1918856" y="2436303"/>
            <a:ext cx="6926" cy="19070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7" idx="0"/>
          </p:cNvCxnSpPr>
          <p:nvPr/>
        </p:nvCxnSpPr>
        <p:spPr>
          <a:xfrm>
            <a:off x="897083" y="3555786"/>
            <a:ext cx="0" cy="1016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1"/>
          </p:cNvCxnSpPr>
          <p:nvPr/>
        </p:nvCxnSpPr>
        <p:spPr>
          <a:xfrm>
            <a:off x="1620982" y="5310664"/>
            <a:ext cx="8243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251864" y="598479"/>
            <a:ext cx="1600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Check Voltage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Flowchart: Decision 33"/>
          <p:cNvSpPr/>
          <p:nvPr/>
        </p:nvSpPr>
        <p:spPr>
          <a:xfrm>
            <a:off x="6373089" y="1431932"/>
            <a:ext cx="1399310" cy="990601"/>
          </a:xfrm>
          <a:prstGeom prst="flowChartDecis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729844" y="1601053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AT      36V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36127" y="3541930"/>
            <a:ext cx="16002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Apply Constant Current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15644" y="2895600"/>
            <a:ext cx="14478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Set Duty Cycle to 30%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15644" y="4572000"/>
            <a:ext cx="1447800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Monitor Current Until Near 33.33% of Original Level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36127" y="5125998"/>
            <a:ext cx="1600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Turn SSR OFF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43" name="Straight Arrow Connector 42"/>
          <p:cNvCxnSpPr>
            <a:endCxn id="34" idx="0"/>
          </p:cNvCxnSpPr>
          <p:nvPr/>
        </p:nvCxnSpPr>
        <p:spPr>
          <a:xfrm>
            <a:off x="7072744" y="967811"/>
            <a:ext cx="0" cy="4641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4" idx="3"/>
          </p:cNvCxnSpPr>
          <p:nvPr/>
        </p:nvCxnSpPr>
        <p:spPr>
          <a:xfrm flipV="1">
            <a:off x="7772399" y="1925725"/>
            <a:ext cx="367145" cy="15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7" idx="0"/>
          </p:cNvCxnSpPr>
          <p:nvPr/>
        </p:nvCxnSpPr>
        <p:spPr>
          <a:xfrm>
            <a:off x="8139544" y="1927232"/>
            <a:ext cx="0" cy="968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4" idx="1"/>
          </p:cNvCxnSpPr>
          <p:nvPr/>
        </p:nvCxnSpPr>
        <p:spPr>
          <a:xfrm flipH="1" flipV="1">
            <a:off x="5836227" y="1924218"/>
            <a:ext cx="536862" cy="30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836227" y="1942902"/>
            <a:ext cx="0" cy="1617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836227" y="4188262"/>
            <a:ext cx="0" cy="1551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836227" y="4343400"/>
            <a:ext cx="123651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072744" y="2422533"/>
            <a:ext cx="0" cy="19208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7" idx="2"/>
            <a:endCxn id="38" idx="0"/>
          </p:cNvCxnSpPr>
          <p:nvPr/>
        </p:nvCxnSpPr>
        <p:spPr>
          <a:xfrm>
            <a:off x="8139544" y="3541931"/>
            <a:ext cx="0" cy="10300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636327" y="5310664"/>
            <a:ext cx="7793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3" idx="0"/>
          </p:cNvCxnSpPr>
          <p:nvPr/>
        </p:nvCxnSpPr>
        <p:spPr>
          <a:xfrm flipH="1">
            <a:off x="7051964" y="0"/>
            <a:ext cx="10390" cy="5984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918855" y="0"/>
            <a:ext cx="1" cy="5984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3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207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Charging System Process Map</vt:lpstr>
      <vt:lpstr>System Notes:</vt:lpstr>
      <vt:lpstr>PowerPoint Presentation</vt:lpstr>
      <vt:lpstr>PowerPoint Presentation</vt:lpstr>
      <vt:lpstr>PowerPoint Presentation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Charging System Process Map</dc:title>
  <dc:creator>College of Business</dc:creator>
  <cp:lastModifiedBy>College of Business</cp:lastModifiedBy>
  <cp:revision>2</cp:revision>
  <dcterms:created xsi:type="dcterms:W3CDTF">2013-02-07T21:31:48Z</dcterms:created>
  <dcterms:modified xsi:type="dcterms:W3CDTF">2013-02-25T20:28:01Z</dcterms:modified>
</cp:coreProperties>
</file>